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90" r:id="rId1"/>
  </p:sldMasterIdLst>
  <p:notesMasterIdLst>
    <p:notesMasterId r:id="rId16"/>
  </p:notesMasterIdLst>
  <p:handoutMasterIdLst>
    <p:handoutMasterId r:id="rId17"/>
  </p:handoutMasterIdLst>
  <p:sldIdLst>
    <p:sldId id="256" r:id="rId2"/>
    <p:sldId id="380" r:id="rId3"/>
    <p:sldId id="379" r:id="rId4"/>
    <p:sldId id="381" r:id="rId5"/>
    <p:sldId id="409" r:id="rId6"/>
    <p:sldId id="384" r:id="rId7"/>
    <p:sldId id="355" r:id="rId8"/>
    <p:sldId id="356" r:id="rId9"/>
    <p:sldId id="354" r:id="rId10"/>
    <p:sldId id="390" r:id="rId11"/>
    <p:sldId id="357" r:id="rId12"/>
    <p:sldId id="410" r:id="rId13"/>
    <p:sldId id="359" r:id="rId14"/>
    <p:sldId id="407" r:id="rId15"/>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4" autoAdjust="0"/>
    <p:restoredTop sz="98992" autoAdjust="0"/>
  </p:normalViewPr>
  <p:slideViewPr>
    <p:cSldViewPr>
      <p:cViewPr>
        <p:scale>
          <a:sx n="85" d="100"/>
          <a:sy n="85" d="100"/>
        </p:scale>
        <p:origin x="-600" y="-104"/>
      </p:cViewPr>
      <p:guideLst>
        <p:guide orient="horz" pos="2160"/>
        <p:guide pos="2880"/>
      </p:guideLst>
    </p:cSldViewPr>
  </p:slideViewPr>
  <p:outlineViewPr>
    <p:cViewPr>
      <p:scale>
        <a:sx n="33" d="100"/>
        <a:sy n="33" d="100"/>
      </p:scale>
      <p:origin x="0" y="2798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C5DE49D1-EA8E-4C48-A0DD-637918F97523}" type="slidenum">
              <a:rPr lang="fr-FR"/>
              <a:pPr>
                <a:defRPr/>
              </a:pPr>
              <a:t>‹#›</a:t>
            </a:fld>
            <a:endParaRPr lang="fr-FR"/>
          </a:p>
        </p:txBody>
      </p:sp>
    </p:spTree>
    <p:extLst>
      <p:ext uri="{BB962C8B-B14F-4D97-AF65-F5344CB8AC3E}">
        <p14:creationId xmlns:p14="http://schemas.microsoft.com/office/powerpoint/2010/main" val="1711674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A9A457D4-0157-5E47-8C6B-E71F4D7E7595}" type="slidenum">
              <a:rPr lang="fr-FR"/>
              <a:pPr>
                <a:defRPr/>
              </a:pPr>
              <a:t>‹#›</a:t>
            </a:fld>
            <a:endParaRPr lang="fr-FR"/>
          </a:p>
        </p:txBody>
      </p:sp>
    </p:spTree>
    <p:extLst>
      <p:ext uri="{BB962C8B-B14F-4D97-AF65-F5344CB8AC3E}">
        <p14:creationId xmlns:p14="http://schemas.microsoft.com/office/powerpoint/2010/main" val="2268126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A9C581-85E2-6948-99E1-434ED3ECB6BB}" type="slidenum">
              <a:rPr lang="fr-FR" sz="1200"/>
              <a:pPr/>
              <a:t>1</a:t>
            </a:fld>
            <a:endParaRPr lang="fr-FR" sz="1200"/>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a:noFill/>
        </p:spPr>
        <p:txBody>
          <a:bodyPr/>
          <a:lstStyle/>
          <a:p>
            <a:pPr eaLnBrk="1" hangingPunct="1"/>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6177C50-71D9-3D46-8B00-63191EDFC495}" type="slidenum">
              <a:rPr lang="fr-FR" sz="1200"/>
              <a:pPr/>
              <a:t>10</a:t>
            </a:fld>
            <a:endParaRPr lang="fr-FR"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DFD8CF-4EF9-C745-8651-733E4603BD8B}" type="slidenum">
              <a:rPr lang="fr-FR" sz="1200"/>
              <a:pPr/>
              <a:t>11</a:t>
            </a:fld>
            <a:endParaRPr lang="fr-FR"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DFD8CF-4EF9-C745-8651-733E4603BD8B}" type="slidenum">
              <a:rPr lang="fr-FR" sz="1200"/>
              <a:pPr/>
              <a:t>12</a:t>
            </a:fld>
            <a:endParaRPr lang="fr-FR"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5682C5D-37B5-1B4C-A72E-9BE81590F1A3}" type="slidenum">
              <a:rPr lang="fr-FR" sz="1200"/>
              <a:pPr/>
              <a:t>13</a:t>
            </a:fld>
            <a:endParaRPr lang="fr-FR"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5682C5D-37B5-1B4C-A72E-9BE81590F1A3}" type="slidenum">
              <a:rPr lang="fr-FR" sz="1200"/>
              <a:pPr/>
              <a:t>14</a:t>
            </a:fld>
            <a:endParaRPr lang="fr-FR"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E7FD7A-8A37-AF44-99F6-E92C776571DC}" type="slidenum">
              <a:rPr lang="fr-FR" sz="1200"/>
              <a:pPr/>
              <a:t>2</a:t>
            </a:fld>
            <a:endParaRPr lang="fr-FR"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E7FD7A-8A37-AF44-99F6-E92C776571DC}" type="slidenum">
              <a:rPr lang="fr-FR" sz="1200"/>
              <a:pPr/>
              <a:t>3</a:t>
            </a:fld>
            <a:endParaRPr lang="fr-FR"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E7FD7A-8A37-AF44-99F6-E92C776571DC}" type="slidenum">
              <a:rPr lang="fr-FR" sz="1200"/>
              <a:pPr/>
              <a:t>4</a:t>
            </a:fld>
            <a:endParaRPr lang="fr-FR"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eaLnBrk="1" hangingPunct="1">
              <a:buFontTx/>
              <a:buChar char="-"/>
            </a:pPr>
            <a:r>
              <a:rPr lang="fr-FR" dirty="0" smtClean="0">
                <a:latin typeface="Arial" charset="0"/>
                <a:ea typeface="ＭＳ Ｐゴシック" charset="0"/>
                <a:cs typeface="ＭＳ Ｐゴシック" charset="0"/>
              </a:rPr>
              <a:t>Précis et réalisables</a:t>
            </a:r>
            <a:r>
              <a:rPr lang="mr-IN" dirty="0" smtClean="0">
                <a:latin typeface="Arial" charset="0"/>
                <a:ea typeface="ＭＳ Ｐゴシック" charset="0"/>
                <a:cs typeface="ＭＳ Ｐゴシック" charset="0"/>
              </a:rPr>
              <a:t>…</a:t>
            </a:r>
            <a:r>
              <a:rPr lang="fr-FR" dirty="0" smtClean="0">
                <a:latin typeface="Arial" charset="0"/>
                <a:ea typeface="ＭＳ Ｐゴシック" charset="0"/>
                <a:cs typeface="ＭＳ Ｐゴシック" charset="0"/>
              </a:rPr>
              <a:t> tenir comptes des forces, utiliser des outils (SWOP </a:t>
            </a:r>
            <a:r>
              <a:rPr lang="fr-FR" dirty="0" err="1" smtClean="0">
                <a:latin typeface="Arial" charset="0"/>
                <a:ea typeface="ＭＳ Ｐゴシック" charset="0"/>
                <a:cs typeface="ＭＳ Ｐゴシック" charset="0"/>
              </a:rPr>
              <a:t>analysis</a:t>
            </a:r>
            <a:r>
              <a:rPr lang="fr-FR" dirty="0" smtClean="0">
                <a:latin typeface="Arial" charset="0"/>
                <a:ea typeface="ＭＳ Ｐゴシック" charset="0"/>
                <a:cs typeface="ＭＳ Ｐゴシック" charset="0"/>
              </a:rPr>
              <a:t>, etc.)</a:t>
            </a:r>
          </a:p>
          <a:p>
            <a:pPr marL="171450" indent="-171450" eaLnBrk="1" hangingPunct="1">
              <a:buFontTx/>
              <a:buChar char="-"/>
            </a:pPr>
            <a:r>
              <a:rPr lang="fr-FR" dirty="0" smtClean="0">
                <a:latin typeface="Arial" charset="0"/>
                <a:ea typeface="ＭＳ Ｐゴシック" charset="0"/>
                <a:cs typeface="ＭＳ Ｐゴシック" charset="0"/>
              </a:rPr>
              <a:t>Travail de groupe</a:t>
            </a:r>
            <a:r>
              <a:rPr lang="fr-FR" baseline="0" dirty="0" smtClean="0">
                <a:latin typeface="Arial" charset="0"/>
                <a:ea typeface="ＭＳ Ｐゴシック" charset="0"/>
                <a:cs typeface="ＭＳ Ｐゴシック" charset="0"/>
              </a:rPr>
              <a:t> / réflexions multiples et considérations</a:t>
            </a:r>
            <a:endParaRPr lang="fr-FR"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6971E91-A3A5-8042-AB02-65D63CA2D1E7}" type="slidenum">
              <a:rPr lang="fr-FR" sz="1200"/>
              <a:pPr/>
              <a:t>5</a:t>
            </a:fld>
            <a:endParaRPr lang="fr-FR"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5E7FD7A-8A37-AF44-99F6-E92C776571DC}" type="slidenum">
              <a:rPr lang="fr-FR" sz="1200"/>
              <a:pPr/>
              <a:t>6</a:t>
            </a:fld>
            <a:endParaRPr lang="fr-FR"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987BE26-6037-BB4C-B850-111638732818}" type="slidenum">
              <a:rPr lang="fr-FR" sz="1200"/>
              <a:pPr/>
              <a:t>7</a:t>
            </a:fld>
            <a:endParaRPr lang="fr-FR"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6177C50-71D9-3D46-8B00-63191EDFC495}" type="slidenum">
              <a:rPr lang="fr-FR" sz="1200"/>
              <a:pPr/>
              <a:t>8</a:t>
            </a:fld>
            <a:endParaRPr lang="fr-FR"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C04114-4544-B545-92D7-8CC61586FBB2}" type="slidenum">
              <a:rPr lang="fr-FR" sz="1200"/>
              <a:pPr/>
              <a:t>9</a:t>
            </a:fld>
            <a:endParaRPr lang="fr-FR"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sp>
        <p:nvSpPr>
          <p:cNvPr id="7" name="TextBox 14"/>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5400" b="1">
                <a:solidFill>
                  <a:srgbClr val="95B3D7"/>
                </a:solidFill>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fr-FR" smtClean="0"/>
              <a:t>Cliquez et modifiez le titre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10" name="Date Placeholder 3"/>
          <p:cNvSpPr>
            <a:spLocks noGrp="1"/>
          </p:cNvSpPr>
          <p:nvPr>
            <p:ph type="dt" sz="half" idx="10"/>
          </p:nvPr>
        </p:nvSpPr>
        <p:spPr>
          <a:xfrm>
            <a:off x="4800600" y="6426200"/>
            <a:ext cx="1231900" cy="365125"/>
          </a:xfrm>
        </p:spPr>
        <p:txBody>
          <a:bodyPr/>
          <a:lstStyle>
            <a:lvl1pPr algn="l">
              <a:defRPr/>
            </a:lvl1pPr>
          </a:lstStyle>
          <a:p>
            <a:pPr>
              <a:defRPr/>
            </a:pPr>
            <a:endParaRPr lang="fr-FR"/>
          </a:p>
        </p:txBody>
      </p:sp>
      <p:sp>
        <p:nvSpPr>
          <p:cNvPr id="11" name="Footer Placeholder 4"/>
          <p:cNvSpPr>
            <a:spLocks noGrp="1"/>
          </p:cNvSpPr>
          <p:nvPr>
            <p:ph type="ftr" sz="quarter" idx="11"/>
          </p:nvPr>
        </p:nvSpPr>
        <p:spPr>
          <a:xfrm>
            <a:off x="6311900" y="6426200"/>
            <a:ext cx="2616200" cy="365125"/>
          </a:xfrm>
        </p:spPr>
        <p:txBody>
          <a:bodyPr/>
          <a:lstStyle>
            <a:lvl1pPr algn="r">
              <a:defRPr/>
            </a:lvl1pPr>
          </a:lstStyle>
          <a:p>
            <a:pPr>
              <a:defRPr/>
            </a:pPr>
            <a:endParaRPr lang="fr-FR"/>
          </a:p>
        </p:txBody>
      </p:sp>
    </p:spTree>
    <p:extLst>
      <p:ext uri="{BB962C8B-B14F-4D97-AF65-F5344CB8AC3E}">
        <p14:creationId xmlns:p14="http://schemas.microsoft.com/office/powerpoint/2010/main" val="2369090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TextBox 9"/>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9" name="Date Placeholder 4"/>
          <p:cNvSpPr>
            <a:spLocks noGrp="1"/>
          </p:cNvSpPr>
          <p:nvPr>
            <p:ph type="dt" sz="half" idx="19"/>
          </p:nvPr>
        </p:nvSpPr>
        <p:spPr/>
        <p:txBody>
          <a:bodyPr/>
          <a:lstStyle>
            <a:lvl1pPr>
              <a:defRPr/>
            </a:lvl1pPr>
          </a:lstStyle>
          <a:p>
            <a:pPr>
              <a:defRPr/>
            </a:pPr>
            <a:endParaRPr lang="fr-FR"/>
          </a:p>
        </p:txBody>
      </p:sp>
      <p:sp>
        <p:nvSpPr>
          <p:cNvPr id="10" name="Footer Placeholder 5"/>
          <p:cNvSpPr>
            <a:spLocks noGrp="1"/>
          </p:cNvSpPr>
          <p:nvPr>
            <p:ph type="ftr" sz="quarter" idx="20"/>
          </p:nvPr>
        </p:nvSpPr>
        <p:spPr/>
        <p:txBody>
          <a:bodyPr/>
          <a:lstStyle>
            <a:lvl1pPr>
              <a:defRPr/>
            </a:lvl1pPr>
          </a:lstStyle>
          <a:p>
            <a:pPr>
              <a:defRPr/>
            </a:pPr>
            <a:endParaRPr lang="fr-FR"/>
          </a:p>
        </p:txBody>
      </p:sp>
      <p:sp>
        <p:nvSpPr>
          <p:cNvPr id="11" name="Slide Number Placeholder 6"/>
          <p:cNvSpPr>
            <a:spLocks noGrp="1"/>
          </p:cNvSpPr>
          <p:nvPr>
            <p:ph type="sldNum" sz="quarter" idx="21"/>
          </p:nvPr>
        </p:nvSpPr>
        <p:spPr/>
        <p:txBody>
          <a:bodyPr/>
          <a:lstStyle>
            <a:lvl1pPr>
              <a:defRPr/>
            </a:lvl1pPr>
          </a:lstStyle>
          <a:p>
            <a:pPr>
              <a:defRPr/>
            </a:pPr>
            <a:fld id="{2507EBBD-8CD0-3E42-8443-8DD851C00004}" type="slidenum">
              <a:rPr lang="fr-FR"/>
              <a:pPr>
                <a:defRPr/>
              </a:pPr>
              <a:t>‹#›</a:t>
            </a:fld>
            <a:endParaRPr lang="fr-FR"/>
          </a:p>
        </p:txBody>
      </p:sp>
    </p:spTree>
    <p:extLst>
      <p:ext uri="{BB962C8B-B14F-4D97-AF65-F5344CB8AC3E}">
        <p14:creationId xmlns:p14="http://schemas.microsoft.com/office/powerpoint/2010/main" val="199727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4" name="TextBox 7"/>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5" name="Date Placeholder 2"/>
          <p:cNvSpPr>
            <a:spLocks noGrp="1"/>
          </p:cNvSpPr>
          <p:nvPr>
            <p:ph type="dt" sz="half" idx="10"/>
          </p:nvPr>
        </p:nvSpPr>
        <p:spPr/>
        <p:txBody>
          <a:bodyPr/>
          <a:lstStyle>
            <a:lvl1pPr>
              <a:defRPr/>
            </a:lvl1pPr>
          </a:lstStyle>
          <a:p>
            <a:pPr>
              <a:defRPr/>
            </a:pPr>
            <a:endParaRPr lang="fr-FR"/>
          </a:p>
        </p:txBody>
      </p:sp>
      <p:sp>
        <p:nvSpPr>
          <p:cNvPr id="6" name="Footer Placeholder 3"/>
          <p:cNvSpPr>
            <a:spLocks noGrp="1"/>
          </p:cNvSpPr>
          <p:nvPr>
            <p:ph type="ftr" sz="quarter" idx="11"/>
          </p:nvPr>
        </p:nvSpPr>
        <p:spPr/>
        <p:txBody>
          <a:bodyPr/>
          <a:lstStyle>
            <a:lvl1pPr>
              <a:defRPr/>
            </a:lvl1pPr>
          </a:lstStyle>
          <a:p>
            <a:pPr>
              <a:defRPr/>
            </a:pPr>
            <a:endParaRPr lang="fr-FR"/>
          </a:p>
        </p:txBody>
      </p:sp>
      <p:sp>
        <p:nvSpPr>
          <p:cNvPr id="7" name="Slide Number Placeholder 4"/>
          <p:cNvSpPr>
            <a:spLocks noGrp="1"/>
          </p:cNvSpPr>
          <p:nvPr>
            <p:ph type="sldNum" sz="quarter" idx="12"/>
          </p:nvPr>
        </p:nvSpPr>
        <p:spPr/>
        <p:txBody>
          <a:bodyPr/>
          <a:lstStyle>
            <a:lvl1pPr>
              <a:defRPr/>
            </a:lvl1pPr>
          </a:lstStyle>
          <a:p>
            <a:pPr>
              <a:defRPr/>
            </a:pPr>
            <a:fld id="{E62292FF-7367-8841-A267-C39E91117ACF}" type="slidenum">
              <a:rPr lang="fr-FR"/>
              <a:pPr>
                <a:defRPr/>
              </a:pPr>
              <a:t>‹#›</a:t>
            </a:fld>
            <a:endParaRPr lang="fr-FR"/>
          </a:p>
        </p:txBody>
      </p:sp>
    </p:spTree>
    <p:extLst>
      <p:ext uri="{BB962C8B-B14F-4D97-AF65-F5344CB8AC3E}">
        <p14:creationId xmlns:p14="http://schemas.microsoft.com/office/powerpoint/2010/main" val="1039989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3" name="Date Placeholder 1"/>
          <p:cNvSpPr>
            <a:spLocks noGrp="1"/>
          </p:cNvSpPr>
          <p:nvPr>
            <p:ph type="dt" sz="half" idx="10"/>
          </p:nvPr>
        </p:nvSpPr>
        <p:spPr/>
        <p:txBody>
          <a:bodyPr/>
          <a:lstStyle>
            <a:lvl1pPr>
              <a:defRPr/>
            </a:lvl1pPr>
          </a:lstStyle>
          <a:p>
            <a:pPr>
              <a:defRPr/>
            </a:pPr>
            <a:endParaRPr lang="fr-FR"/>
          </a:p>
        </p:txBody>
      </p:sp>
      <p:sp>
        <p:nvSpPr>
          <p:cNvPr id="4" name="Footer Placeholder 2"/>
          <p:cNvSpPr>
            <a:spLocks noGrp="1"/>
          </p:cNvSpPr>
          <p:nvPr>
            <p:ph type="ftr" sz="quarter" idx="11"/>
          </p:nvPr>
        </p:nvSpPr>
        <p:spPr/>
        <p:txBody>
          <a:bodyPr/>
          <a:lstStyle>
            <a:lvl1pPr>
              <a:defRPr/>
            </a:lvl1pPr>
          </a:lstStyle>
          <a:p>
            <a:pPr>
              <a:defRPr/>
            </a:pPr>
            <a:endParaRPr lang="fr-FR"/>
          </a:p>
        </p:txBody>
      </p:sp>
      <p:sp>
        <p:nvSpPr>
          <p:cNvPr id="5" name="Slide Number Placeholder 3"/>
          <p:cNvSpPr>
            <a:spLocks noGrp="1"/>
          </p:cNvSpPr>
          <p:nvPr>
            <p:ph type="sldNum" sz="quarter" idx="12"/>
          </p:nvPr>
        </p:nvSpPr>
        <p:spPr/>
        <p:txBody>
          <a:bodyPr/>
          <a:lstStyle>
            <a:lvl1pPr>
              <a:defRPr/>
            </a:lvl1pPr>
          </a:lstStyle>
          <a:p>
            <a:pPr>
              <a:defRPr/>
            </a:pPr>
            <a:fld id="{4C4D3464-D8F4-5849-A072-FD5C6600E609}" type="slidenum">
              <a:rPr lang="fr-FR"/>
              <a:pPr>
                <a:defRPr/>
              </a:pPr>
              <a:t>‹#›</a:t>
            </a:fld>
            <a:endParaRPr lang="fr-FR"/>
          </a:p>
        </p:txBody>
      </p:sp>
    </p:spTree>
    <p:extLst>
      <p:ext uri="{BB962C8B-B14F-4D97-AF65-F5344CB8AC3E}">
        <p14:creationId xmlns:p14="http://schemas.microsoft.com/office/powerpoint/2010/main" val="461359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TextBox 8"/>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5400" b="1">
                <a:solidFill>
                  <a:srgbClr val="95B3D7"/>
                </a:solidFill>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fr-FR" smtClean="0"/>
              <a:t>Cliquez et modifiez le titre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a:defRPr/>
            </a:pPr>
            <a:endParaRPr lang="fr-FR"/>
          </a:p>
        </p:txBody>
      </p:sp>
      <p:sp>
        <p:nvSpPr>
          <p:cNvPr id="8" name="Footer Placeholder 5"/>
          <p:cNvSpPr>
            <a:spLocks noGrp="1"/>
          </p:cNvSpPr>
          <p:nvPr>
            <p:ph type="ftr" sz="quarter" idx="11"/>
          </p:nvPr>
        </p:nvSpPr>
        <p:spPr>
          <a:xfrm>
            <a:off x="3859213" y="6423025"/>
            <a:ext cx="3316287" cy="365125"/>
          </a:xfrm>
        </p:spPr>
        <p:txBody>
          <a:bodyPr/>
          <a:lstStyle>
            <a:lvl1pPr>
              <a:defRPr/>
            </a:lvl1pPr>
          </a:lstStyle>
          <a:p>
            <a:pPr>
              <a:defRPr/>
            </a:pPr>
            <a:endParaRPr lang="fr-FR"/>
          </a:p>
        </p:txBody>
      </p:sp>
    </p:spTree>
    <p:extLst>
      <p:ext uri="{BB962C8B-B14F-4D97-AF65-F5344CB8AC3E}">
        <p14:creationId xmlns:p14="http://schemas.microsoft.com/office/powerpoint/2010/main" val="3702457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TextBox 9"/>
          <p:cNvSpPr txBox="1">
            <a:spLocks noChangeArrowheads="1"/>
          </p:cNvSpPr>
          <p:nvPr/>
        </p:nvSpPr>
        <p:spPr bwMode="auto">
          <a:xfrm>
            <a:off x="3989388" y="3370263"/>
            <a:ext cx="220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b="1">
                <a:solidFill>
                  <a:srgbClr val="95B3D7"/>
                </a:solidFill>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fr-FR" smtClean="0"/>
              <a:t>Cliquez et modifiez le titre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a:defRPr/>
            </a:pPr>
            <a:endParaRPr lang="fr-FR"/>
          </a:p>
        </p:txBody>
      </p:sp>
      <p:sp>
        <p:nvSpPr>
          <p:cNvPr id="8" name="Footer Placeholder 5"/>
          <p:cNvSpPr>
            <a:spLocks noGrp="1"/>
          </p:cNvSpPr>
          <p:nvPr>
            <p:ph type="ftr" sz="quarter" idx="11"/>
          </p:nvPr>
        </p:nvSpPr>
        <p:spPr>
          <a:xfrm>
            <a:off x="4191000" y="6423025"/>
            <a:ext cx="3005138" cy="365125"/>
          </a:xfrm>
        </p:spPr>
        <p:txBody>
          <a:bodyPr/>
          <a:lstStyle>
            <a:lvl1pPr>
              <a:defRPr/>
            </a:lvl1pPr>
          </a:lstStyle>
          <a:p>
            <a:pPr>
              <a:defRPr/>
            </a:pPr>
            <a:endParaRPr lang="fr-FR"/>
          </a:p>
        </p:txBody>
      </p:sp>
      <p:sp>
        <p:nvSpPr>
          <p:cNvPr id="9" name="Slide Number Placeholder 6"/>
          <p:cNvSpPr>
            <a:spLocks noGrp="1"/>
          </p:cNvSpPr>
          <p:nvPr>
            <p:ph type="sldNum" sz="quarter" idx="12"/>
          </p:nvPr>
        </p:nvSpPr>
        <p:spPr/>
        <p:txBody>
          <a:bodyPr/>
          <a:lstStyle>
            <a:lvl1pPr>
              <a:defRPr/>
            </a:lvl1pPr>
          </a:lstStyle>
          <a:p>
            <a:pPr>
              <a:defRPr/>
            </a:pPr>
            <a:fld id="{E943DD45-4A10-A04E-8C1E-AE358F46AED5}" type="slidenum">
              <a:rPr lang="fr-FR"/>
              <a:pPr>
                <a:defRPr/>
              </a:pPr>
              <a:t>‹#›</a:t>
            </a:fld>
            <a:endParaRPr lang="fr-FR"/>
          </a:p>
        </p:txBody>
      </p:sp>
    </p:spTree>
    <p:extLst>
      <p:ext uri="{BB962C8B-B14F-4D97-AF65-F5344CB8AC3E}">
        <p14:creationId xmlns:p14="http://schemas.microsoft.com/office/powerpoint/2010/main" val="133335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TextBox 9"/>
          <p:cNvSpPr txBox="1">
            <a:spLocks noChangeArrowheads="1"/>
          </p:cNvSpPr>
          <p:nvPr/>
        </p:nvSpPr>
        <p:spPr bwMode="auto">
          <a:xfrm>
            <a:off x="327025" y="4632325"/>
            <a:ext cx="220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b="1">
                <a:solidFill>
                  <a:srgbClr val="95B3D7"/>
                </a:solidFill>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fr-FR" smtClean="0"/>
              <a:t>Cliquez et modifiez le titre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8" name="Date Placeholder 4"/>
          <p:cNvSpPr>
            <a:spLocks noGrp="1"/>
          </p:cNvSpPr>
          <p:nvPr>
            <p:ph type="dt" sz="half" idx="10"/>
          </p:nvPr>
        </p:nvSpPr>
        <p:spPr/>
        <p:txBody>
          <a:bodyPr/>
          <a:lstStyle>
            <a:lvl1pPr>
              <a:defRPr/>
            </a:lvl1pPr>
          </a:lstStyle>
          <a:p>
            <a:pPr>
              <a:defRPr/>
            </a:pPr>
            <a:endParaRPr lang="fr-FR"/>
          </a:p>
        </p:txBody>
      </p:sp>
      <p:sp>
        <p:nvSpPr>
          <p:cNvPr id="9" name="Footer Placeholder 5"/>
          <p:cNvSpPr>
            <a:spLocks noGrp="1"/>
          </p:cNvSpPr>
          <p:nvPr>
            <p:ph type="ftr" sz="quarter" idx="11"/>
          </p:nvPr>
        </p:nvSpPr>
        <p:spPr/>
        <p:txBody>
          <a:bodyPr/>
          <a:lstStyle>
            <a:lvl1pPr>
              <a:defRPr/>
            </a:lvl1pPr>
          </a:lstStyle>
          <a:p>
            <a:pPr>
              <a:defRPr/>
            </a:pPr>
            <a:endParaRPr lang="fr-FR"/>
          </a:p>
        </p:txBody>
      </p:sp>
      <p:sp>
        <p:nvSpPr>
          <p:cNvPr id="10" name="Slide Number Placeholder 6"/>
          <p:cNvSpPr>
            <a:spLocks noGrp="1"/>
          </p:cNvSpPr>
          <p:nvPr>
            <p:ph type="sldNum" sz="quarter" idx="12"/>
          </p:nvPr>
        </p:nvSpPr>
        <p:spPr/>
        <p:txBody>
          <a:bodyPr/>
          <a:lstStyle>
            <a:lvl1pPr>
              <a:defRPr/>
            </a:lvl1pPr>
          </a:lstStyle>
          <a:p>
            <a:pPr>
              <a:defRPr/>
            </a:pPr>
            <a:fld id="{DEE42833-32A1-4540-B6AE-2783C7B39CD0}" type="slidenum">
              <a:rPr lang="fr-FR"/>
              <a:pPr>
                <a:defRPr/>
              </a:pPr>
              <a:t>‹#›</a:t>
            </a:fld>
            <a:endParaRPr lang="fr-FR"/>
          </a:p>
        </p:txBody>
      </p:sp>
    </p:spTree>
    <p:extLst>
      <p:ext uri="{BB962C8B-B14F-4D97-AF65-F5344CB8AC3E}">
        <p14:creationId xmlns:p14="http://schemas.microsoft.com/office/powerpoint/2010/main" val="171933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images avec légende">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TextBox 8"/>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5400" b="1">
                <a:solidFill>
                  <a:srgbClr val="95B3D7"/>
                </a:solidFill>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fr-FR" smtClean="0"/>
              <a:t>Cliquez et modifiez le titre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9" name="Date Placeholder 4"/>
          <p:cNvSpPr>
            <a:spLocks noGrp="1"/>
          </p:cNvSpPr>
          <p:nvPr>
            <p:ph type="dt" sz="half" idx="15"/>
          </p:nvPr>
        </p:nvSpPr>
        <p:spPr>
          <a:xfrm>
            <a:off x="5211763" y="6235700"/>
            <a:ext cx="1349375" cy="365125"/>
          </a:xfrm>
        </p:spPr>
        <p:txBody>
          <a:bodyPr/>
          <a:lstStyle>
            <a:lvl1pPr>
              <a:defRPr>
                <a:solidFill>
                  <a:schemeClr val="bg1"/>
                </a:solidFill>
              </a:defRPr>
            </a:lvl1pPr>
          </a:lstStyle>
          <a:p>
            <a:pPr>
              <a:defRPr/>
            </a:pPr>
            <a:endParaRPr lang="fr-FR"/>
          </a:p>
        </p:txBody>
      </p:sp>
      <p:sp>
        <p:nvSpPr>
          <p:cNvPr id="10" name="Footer Placeholder 5"/>
          <p:cNvSpPr>
            <a:spLocks noGrp="1"/>
          </p:cNvSpPr>
          <p:nvPr>
            <p:ph type="ftr" sz="quarter" idx="16"/>
          </p:nvPr>
        </p:nvSpPr>
        <p:spPr>
          <a:xfrm>
            <a:off x="381000" y="6235700"/>
            <a:ext cx="4648200" cy="365125"/>
          </a:xfrm>
        </p:spPr>
        <p:txBody>
          <a:bodyPr/>
          <a:lstStyle>
            <a:lvl1pPr>
              <a:defRPr>
                <a:solidFill>
                  <a:schemeClr val="bg1"/>
                </a:solidFill>
              </a:defRPr>
            </a:lvl1pPr>
          </a:lstStyle>
          <a:p>
            <a:pPr>
              <a:defRPr/>
            </a:pPr>
            <a:endParaRPr lang="fr-FR"/>
          </a:p>
        </p:txBody>
      </p:sp>
      <p:sp>
        <p:nvSpPr>
          <p:cNvPr id="11" name="Slide Number Placeholder 6"/>
          <p:cNvSpPr>
            <a:spLocks noGrp="1"/>
          </p:cNvSpPr>
          <p:nvPr>
            <p:ph type="sldNum" sz="quarter" idx="17"/>
          </p:nvPr>
        </p:nvSpPr>
        <p:spPr/>
        <p:txBody>
          <a:bodyPr/>
          <a:lstStyle>
            <a:lvl1pPr>
              <a:defRPr/>
            </a:lvl1pPr>
          </a:lstStyle>
          <a:p>
            <a:pPr>
              <a:defRPr/>
            </a:pPr>
            <a:fld id="{439C081F-1F4B-8440-9BD9-1A02996B3DDB}" type="slidenum">
              <a:rPr lang="fr-FR"/>
              <a:pPr>
                <a:defRPr/>
              </a:pPr>
              <a:t>‹#›</a:t>
            </a:fld>
            <a:endParaRPr lang="fr-FR"/>
          </a:p>
        </p:txBody>
      </p:sp>
    </p:spTree>
    <p:extLst>
      <p:ext uri="{BB962C8B-B14F-4D97-AF65-F5344CB8AC3E}">
        <p14:creationId xmlns:p14="http://schemas.microsoft.com/office/powerpoint/2010/main" val="1182632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TextBox 8"/>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5400" b="1">
                <a:solidFill>
                  <a:srgbClr val="95B3D7"/>
                </a:solidFill>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fr-FR" smtClean="0"/>
              <a:t>Cliquez et modifiez le titre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11" name="Date Placeholder 4"/>
          <p:cNvSpPr>
            <a:spLocks noGrp="1"/>
          </p:cNvSpPr>
          <p:nvPr>
            <p:ph type="dt" sz="half" idx="16"/>
          </p:nvPr>
        </p:nvSpPr>
        <p:spPr>
          <a:xfrm>
            <a:off x="3048000" y="6235700"/>
            <a:ext cx="1347788" cy="365125"/>
          </a:xfrm>
        </p:spPr>
        <p:txBody>
          <a:bodyPr/>
          <a:lstStyle>
            <a:lvl1pPr>
              <a:defRPr>
                <a:solidFill>
                  <a:schemeClr val="bg1"/>
                </a:solidFill>
              </a:defRPr>
            </a:lvl1pPr>
          </a:lstStyle>
          <a:p>
            <a:pPr>
              <a:defRPr/>
            </a:pPr>
            <a:endParaRPr lang="fr-FR"/>
          </a:p>
        </p:txBody>
      </p:sp>
      <p:sp>
        <p:nvSpPr>
          <p:cNvPr id="15" name="Footer Placeholder 5"/>
          <p:cNvSpPr>
            <a:spLocks noGrp="1"/>
          </p:cNvSpPr>
          <p:nvPr>
            <p:ph type="ftr" sz="quarter" idx="17"/>
          </p:nvPr>
        </p:nvSpPr>
        <p:spPr>
          <a:xfrm>
            <a:off x="381000" y="6235700"/>
            <a:ext cx="2590800" cy="365125"/>
          </a:xfrm>
        </p:spPr>
        <p:txBody>
          <a:bodyPr/>
          <a:lstStyle>
            <a:lvl1pPr>
              <a:defRPr>
                <a:solidFill>
                  <a:schemeClr val="bg1"/>
                </a:solidFill>
              </a:defRPr>
            </a:lvl1pPr>
          </a:lstStyle>
          <a:p>
            <a:pPr>
              <a:defRPr/>
            </a:pPr>
            <a:endParaRPr lang="fr-FR"/>
          </a:p>
        </p:txBody>
      </p:sp>
      <p:sp>
        <p:nvSpPr>
          <p:cNvPr id="16" name="Slide Number Placeholder 6"/>
          <p:cNvSpPr>
            <a:spLocks noGrp="1"/>
          </p:cNvSpPr>
          <p:nvPr>
            <p:ph type="sldNum" sz="quarter" idx="18"/>
          </p:nvPr>
        </p:nvSpPr>
        <p:spPr/>
        <p:txBody>
          <a:bodyPr/>
          <a:lstStyle>
            <a:lvl1pPr>
              <a:defRPr/>
            </a:lvl1pPr>
          </a:lstStyle>
          <a:p>
            <a:pPr>
              <a:defRPr/>
            </a:pPr>
            <a:fld id="{900754B0-706A-0A48-978B-1A566C503A2D}" type="slidenum">
              <a:rPr lang="fr-FR"/>
              <a:pPr>
                <a:defRPr/>
              </a:pPr>
              <a:t>‹#›</a:t>
            </a:fld>
            <a:endParaRPr lang="fr-FR"/>
          </a:p>
        </p:txBody>
      </p:sp>
    </p:spTree>
    <p:extLst>
      <p:ext uri="{BB962C8B-B14F-4D97-AF65-F5344CB8AC3E}">
        <p14:creationId xmlns:p14="http://schemas.microsoft.com/office/powerpoint/2010/main" val="2324896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images avec légende,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TextBox 9"/>
          <p:cNvSpPr txBox="1">
            <a:spLocks noChangeArrowheads="1"/>
          </p:cNvSpPr>
          <p:nvPr/>
        </p:nvSpPr>
        <p:spPr bwMode="auto">
          <a:xfrm>
            <a:off x="4749800" y="3370263"/>
            <a:ext cx="22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b="1">
                <a:solidFill>
                  <a:srgbClr val="95B3D7"/>
                </a:solidFill>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fr-FR" smtClean="0"/>
              <a:t>Cliquez et modifiez le titre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9" name="Date Placeholder 4"/>
          <p:cNvSpPr>
            <a:spLocks noGrp="1"/>
          </p:cNvSpPr>
          <p:nvPr>
            <p:ph type="dt" sz="half" idx="15"/>
          </p:nvPr>
        </p:nvSpPr>
        <p:spPr>
          <a:xfrm>
            <a:off x="7391400" y="6423025"/>
            <a:ext cx="1536700" cy="365125"/>
          </a:xfrm>
        </p:spPr>
        <p:txBody>
          <a:bodyPr/>
          <a:lstStyle>
            <a:lvl1pPr>
              <a:defRPr/>
            </a:lvl1pPr>
          </a:lstStyle>
          <a:p>
            <a:pPr>
              <a:defRPr/>
            </a:pPr>
            <a:endParaRPr lang="fr-FR"/>
          </a:p>
        </p:txBody>
      </p:sp>
      <p:sp>
        <p:nvSpPr>
          <p:cNvPr id="10" name="Footer Placeholder 5"/>
          <p:cNvSpPr>
            <a:spLocks noGrp="1"/>
          </p:cNvSpPr>
          <p:nvPr>
            <p:ph type="ftr" sz="quarter" idx="16"/>
          </p:nvPr>
        </p:nvSpPr>
        <p:spPr>
          <a:xfrm>
            <a:off x="4191000" y="6423025"/>
            <a:ext cx="3005138" cy="365125"/>
          </a:xfrm>
        </p:spPr>
        <p:txBody>
          <a:bodyPr/>
          <a:lstStyle>
            <a:lvl1pPr>
              <a:defRPr/>
            </a:lvl1pPr>
          </a:lstStyle>
          <a:p>
            <a:pPr>
              <a:defRPr/>
            </a:pPr>
            <a:endParaRPr lang="fr-FR"/>
          </a:p>
        </p:txBody>
      </p:sp>
      <p:sp>
        <p:nvSpPr>
          <p:cNvPr id="11" name="Slide Number Placeholder 6"/>
          <p:cNvSpPr>
            <a:spLocks noGrp="1"/>
          </p:cNvSpPr>
          <p:nvPr>
            <p:ph type="sldNum" sz="quarter" idx="17"/>
          </p:nvPr>
        </p:nvSpPr>
        <p:spPr/>
        <p:txBody>
          <a:bodyPr/>
          <a:lstStyle>
            <a:lvl1pPr>
              <a:defRPr/>
            </a:lvl1pPr>
          </a:lstStyle>
          <a:p>
            <a:pPr>
              <a:defRPr/>
            </a:pPr>
            <a:fld id="{9DDC7A38-5ADD-BC4D-923C-AA396E3DDF07}" type="slidenum">
              <a:rPr lang="fr-FR"/>
              <a:pPr>
                <a:defRPr/>
              </a:pPr>
              <a:t>‹#›</a:t>
            </a:fld>
            <a:endParaRPr lang="fr-FR"/>
          </a:p>
        </p:txBody>
      </p:sp>
    </p:spTree>
    <p:extLst>
      <p:ext uri="{BB962C8B-B14F-4D97-AF65-F5344CB8AC3E}">
        <p14:creationId xmlns:p14="http://schemas.microsoft.com/office/powerpoint/2010/main" val="3186010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et texte vertical">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8"/>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6" name="Date Placeholder 3"/>
          <p:cNvSpPr>
            <a:spLocks noGrp="1"/>
          </p:cNvSpPr>
          <p:nvPr>
            <p:ph type="dt" sz="half" idx="10"/>
          </p:nvPr>
        </p:nvSpPr>
        <p:spPr/>
        <p:txBody>
          <a:bodyPr/>
          <a:lstStyle>
            <a:lvl1pPr>
              <a:defRPr/>
            </a:lvl1pPr>
          </a:lstStyle>
          <a:p>
            <a:pPr>
              <a:defRPr/>
            </a:pPr>
            <a:endParaRPr lang="fr-FR"/>
          </a:p>
        </p:txBody>
      </p:sp>
      <p:sp>
        <p:nvSpPr>
          <p:cNvPr id="7" name="Footer Placeholder 4"/>
          <p:cNvSpPr>
            <a:spLocks noGrp="1"/>
          </p:cNvSpPr>
          <p:nvPr>
            <p:ph type="ftr" sz="quarter" idx="11"/>
          </p:nvPr>
        </p:nvSpPr>
        <p:spPr/>
        <p:txBody>
          <a:bodyPr/>
          <a:lstStyle>
            <a:lvl1pPr>
              <a:defRPr/>
            </a:lvl1pPr>
          </a:lstStyle>
          <a:p>
            <a:pPr>
              <a:defRPr/>
            </a:pPr>
            <a:endParaRPr lang="fr-FR"/>
          </a:p>
        </p:txBody>
      </p:sp>
      <p:sp>
        <p:nvSpPr>
          <p:cNvPr id="8" name="Slide Number Placeholder 5"/>
          <p:cNvSpPr>
            <a:spLocks noGrp="1"/>
          </p:cNvSpPr>
          <p:nvPr>
            <p:ph type="sldNum" sz="quarter" idx="12"/>
          </p:nvPr>
        </p:nvSpPr>
        <p:spPr/>
        <p:txBody>
          <a:bodyPr/>
          <a:lstStyle>
            <a:lvl1pPr>
              <a:defRPr/>
            </a:lvl1pPr>
          </a:lstStyle>
          <a:p>
            <a:pPr>
              <a:defRPr/>
            </a:pPr>
            <a:fld id="{3D01F810-1F33-024A-BB06-CEA8C76001DD}" type="slidenum">
              <a:rPr lang="fr-FR"/>
              <a:pPr>
                <a:defRPr/>
              </a:pPr>
              <a:t>‹#›</a:t>
            </a:fld>
            <a:endParaRPr lang="fr-FR"/>
          </a:p>
        </p:txBody>
      </p:sp>
    </p:spTree>
    <p:extLst>
      <p:ext uri="{BB962C8B-B14F-4D97-AF65-F5344CB8AC3E}">
        <p14:creationId xmlns:p14="http://schemas.microsoft.com/office/powerpoint/2010/main" val="340141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8"/>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3"/>
          <p:cNvSpPr>
            <a:spLocks noGrp="1"/>
          </p:cNvSpPr>
          <p:nvPr>
            <p:ph type="dt" sz="half" idx="10"/>
          </p:nvPr>
        </p:nvSpPr>
        <p:spPr/>
        <p:txBody>
          <a:bodyPr/>
          <a:lstStyle>
            <a:lvl1pPr>
              <a:defRPr/>
            </a:lvl1pPr>
          </a:lstStyle>
          <a:p>
            <a:pPr>
              <a:defRPr/>
            </a:pPr>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621A03CD-6EC9-1040-A87B-E4AEAF770C4D}" type="slidenum">
              <a:rPr lang="fr-FR"/>
              <a:pPr>
                <a:defRPr/>
              </a:pPr>
              <a:t>‹#›</a:t>
            </a:fld>
            <a:endParaRPr lang="fr-FR"/>
          </a:p>
        </p:txBody>
      </p:sp>
    </p:spTree>
    <p:extLst>
      <p:ext uri="{BB962C8B-B14F-4D97-AF65-F5344CB8AC3E}">
        <p14:creationId xmlns:p14="http://schemas.microsoft.com/office/powerpoint/2010/main" val="2856882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vertical et texte">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8"/>
          <p:cNvSpPr txBox="1">
            <a:spLocks noChangeArrowheads="1"/>
          </p:cNvSpPr>
          <p:nvPr/>
        </p:nvSpPr>
        <p:spPr bwMode="auto">
          <a:xfrm rot="16200000">
            <a:off x="8593932" y="561181"/>
            <a:ext cx="260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2" name="Vertical Title 1"/>
          <p:cNvSpPr>
            <a:spLocks noGrp="1"/>
          </p:cNvSpPr>
          <p:nvPr>
            <p:ph type="title" orient="vert"/>
          </p:nvPr>
        </p:nvSpPr>
        <p:spPr>
          <a:xfrm>
            <a:off x="7995772" y="954742"/>
            <a:ext cx="681318" cy="5171422"/>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6" name="Date Placeholder 3"/>
          <p:cNvSpPr>
            <a:spLocks noGrp="1"/>
          </p:cNvSpPr>
          <p:nvPr>
            <p:ph type="dt" sz="half" idx="10"/>
          </p:nvPr>
        </p:nvSpPr>
        <p:spPr/>
        <p:txBody>
          <a:bodyPr/>
          <a:lstStyle>
            <a:lvl1pPr>
              <a:defRPr/>
            </a:lvl1pPr>
          </a:lstStyle>
          <a:p>
            <a:pPr>
              <a:defRPr/>
            </a:pPr>
            <a:endParaRPr lang="fr-FR"/>
          </a:p>
        </p:txBody>
      </p:sp>
      <p:sp>
        <p:nvSpPr>
          <p:cNvPr id="7" name="Footer Placeholder 4"/>
          <p:cNvSpPr>
            <a:spLocks noGrp="1"/>
          </p:cNvSpPr>
          <p:nvPr>
            <p:ph type="ftr" sz="quarter" idx="11"/>
          </p:nvPr>
        </p:nvSpPr>
        <p:spPr/>
        <p:txBody>
          <a:bodyPr/>
          <a:lstStyle>
            <a:lvl1pPr>
              <a:defRPr/>
            </a:lvl1pPr>
          </a:lstStyle>
          <a:p>
            <a:pPr>
              <a:defRPr/>
            </a:pPr>
            <a:endParaRPr lang="fr-FR"/>
          </a:p>
        </p:txBody>
      </p:sp>
      <p:sp>
        <p:nvSpPr>
          <p:cNvPr id="8" name="Slide Number Placeholder 5"/>
          <p:cNvSpPr>
            <a:spLocks noGrp="1"/>
          </p:cNvSpPr>
          <p:nvPr>
            <p:ph type="sldNum" sz="quarter" idx="12"/>
          </p:nvPr>
        </p:nvSpPr>
        <p:spPr/>
        <p:txBody>
          <a:bodyPr/>
          <a:lstStyle>
            <a:lvl1pPr>
              <a:defRPr/>
            </a:lvl1pPr>
          </a:lstStyle>
          <a:p>
            <a:pPr>
              <a:defRPr/>
            </a:pPr>
            <a:fld id="{2C984133-0E7E-244A-8AF2-9C9910BD8629}" type="slidenum">
              <a:rPr lang="fr-FR"/>
              <a:pPr>
                <a:defRPr/>
              </a:pPr>
              <a:t>‹#›</a:t>
            </a:fld>
            <a:endParaRPr lang="fr-FR"/>
          </a:p>
        </p:txBody>
      </p:sp>
    </p:spTree>
    <p:extLst>
      <p:ext uri="{BB962C8B-B14F-4D97-AF65-F5344CB8AC3E}">
        <p14:creationId xmlns:p14="http://schemas.microsoft.com/office/powerpoint/2010/main" val="268105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TextBox 8"/>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2" name="Title 1"/>
          <p:cNvSpPr>
            <a:spLocks noGrp="1"/>
          </p:cNvSpPr>
          <p:nvPr>
            <p:ph type="title"/>
          </p:nvPr>
        </p:nvSpPr>
        <p:spPr>
          <a:xfrm>
            <a:off x="498474" y="134471"/>
            <a:ext cx="7556313" cy="995082"/>
          </a:xfrm>
        </p:spPr>
        <p:txBody>
          <a:bodyPr anchor="b"/>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Date Placeholder 3"/>
          <p:cNvSpPr>
            <a:spLocks noGrp="1"/>
          </p:cNvSpPr>
          <p:nvPr>
            <p:ph type="dt" sz="half" idx="10"/>
          </p:nvPr>
        </p:nvSpPr>
        <p:spPr/>
        <p:txBody>
          <a:bodyPr/>
          <a:lstStyle>
            <a:lvl1pPr>
              <a:defRPr/>
            </a:lvl1pPr>
          </a:lstStyle>
          <a:p>
            <a:pPr>
              <a:defRPr/>
            </a:pPr>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844DB4AF-E32D-7E42-B61E-C8960D9250F9}" type="slidenum">
              <a:rPr lang="fr-FR"/>
              <a:pPr>
                <a:defRPr/>
              </a:pPr>
              <a:t>‹#›</a:t>
            </a:fld>
            <a:endParaRPr lang="fr-FR"/>
          </a:p>
        </p:txBody>
      </p:sp>
    </p:spTree>
    <p:extLst>
      <p:ext uri="{BB962C8B-B14F-4D97-AF65-F5344CB8AC3E}">
        <p14:creationId xmlns:p14="http://schemas.microsoft.com/office/powerpoint/2010/main" val="139704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apositive de titre avec 2 imag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0" name="TextBox 14"/>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5400" b="1">
                <a:solidFill>
                  <a:srgbClr val="95B3D7"/>
                </a:solidFill>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fr-FR" smtClean="0"/>
              <a:t>Cliquez et modifiez le titre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fr-FR" noProof="0" smtClean="0"/>
              <a:t>Faire glisser l'image vers l'espace réservé ou cliquer sur l'icône pour l'ajouter</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11" name="Date Placeholder 3"/>
          <p:cNvSpPr>
            <a:spLocks noGrp="1"/>
          </p:cNvSpPr>
          <p:nvPr>
            <p:ph type="dt" sz="half" idx="14"/>
          </p:nvPr>
        </p:nvSpPr>
        <p:spPr>
          <a:xfrm>
            <a:off x="4800600" y="6426200"/>
            <a:ext cx="1231900" cy="365125"/>
          </a:xfrm>
        </p:spPr>
        <p:txBody>
          <a:bodyPr/>
          <a:lstStyle>
            <a:lvl1pPr algn="l">
              <a:defRPr/>
            </a:lvl1pPr>
          </a:lstStyle>
          <a:p>
            <a:pPr>
              <a:defRPr/>
            </a:pPr>
            <a:endParaRPr lang="fr-FR"/>
          </a:p>
        </p:txBody>
      </p:sp>
      <p:sp>
        <p:nvSpPr>
          <p:cNvPr id="12" name="Footer Placeholder 4"/>
          <p:cNvSpPr>
            <a:spLocks noGrp="1"/>
          </p:cNvSpPr>
          <p:nvPr>
            <p:ph type="ftr" sz="quarter" idx="15"/>
          </p:nvPr>
        </p:nvSpPr>
        <p:spPr>
          <a:xfrm>
            <a:off x="6311900" y="6426200"/>
            <a:ext cx="2616200" cy="365125"/>
          </a:xfrm>
        </p:spPr>
        <p:txBody>
          <a:bodyPr/>
          <a:lstStyle>
            <a:lvl1pPr algn="r">
              <a:defRPr/>
            </a:lvl1pPr>
          </a:lstStyle>
          <a:p>
            <a:pPr>
              <a:defRPr/>
            </a:pPr>
            <a:endParaRPr lang="fr-FR"/>
          </a:p>
        </p:txBody>
      </p:sp>
    </p:spTree>
    <p:extLst>
      <p:ext uri="{BB962C8B-B14F-4D97-AF65-F5344CB8AC3E}">
        <p14:creationId xmlns:p14="http://schemas.microsoft.com/office/powerpoint/2010/main" val="127699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7"/>
          <p:cNvSpPr txBox="1">
            <a:spLocks noChangeArrowheads="1"/>
          </p:cNvSpPr>
          <p:nvPr/>
        </p:nvSpPr>
        <p:spPr bwMode="auto">
          <a:xfrm>
            <a:off x="2003425" y="3111500"/>
            <a:ext cx="2603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4000" b="1">
                <a:solidFill>
                  <a:srgbClr val="95B3D7"/>
                </a:solidFill>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fr-FR" smtClean="0"/>
              <a:t>Cliquez et modifiez le titre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7" name="Date Placeholder 3"/>
          <p:cNvSpPr>
            <a:spLocks noGrp="1"/>
          </p:cNvSpPr>
          <p:nvPr>
            <p:ph type="dt" sz="half" idx="10"/>
          </p:nvPr>
        </p:nvSpPr>
        <p:spPr>
          <a:xfrm>
            <a:off x="658813" y="6248400"/>
            <a:ext cx="1474787" cy="365125"/>
          </a:xfrm>
        </p:spPr>
        <p:txBody>
          <a:bodyPr/>
          <a:lstStyle>
            <a:lvl1pPr algn="l">
              <a:defRPr>
                <a:solidFill>
                  <a:schemeClr val="bg1"/>
                </a:solidFill>
              </a:defRPr>
            </a:lvl1pPr>
          </a:lstStyle>
          <a:p>
            <a:pPr>
              <a:defRPr/>
            </a:pPr>
            <a:endParaRPr lang="fr-FR"/>
          </a:p>
        </p:txBody>
      </p:sp>
      <p:sp>
        <p:nvSpPr>
          <p:cNvPr id="8" name="Footer Placeholder 4"/>
          <p:cNvSpPr>
            <a:spLocks noGrp="1"/>
          </p:cNvSpPr>
          <p:nvPr>
            <p:ph type="ftr" sz="quarter" idx="11"/>
          </p:nvPr>
        </p:nvSpPr>
        <p:spPr>
          <a:xfrm>
            <a:off x="2286000" y="6248400"/>
            <a:ext cx="5638800" cy="365125"/>
          </a:xfrm>
        </p:spPr>
        <p:txBody>
          <a:bodyPr/>
          <a:lstStyle>
            <a:lvl1pPr>
              <a:defRPr>
                <a:solidFill>
                  <a:schemeClr val="bg1"/>
                </a:solidFill>
              </a:defRPr>
            </a:lvl1pPr>
          </a:lstStyle>
          <a:p>
            <a:pPr>
              <a:defRPr/>
            </a:pPr>
            <a:endParaRPr lang="fr-FR"/>
          </a:p>
        </p:txBody>
      </p:sp>
      <p:sp>
        <p:nvSpPr>
          <p:cNvPr id="9" name="Slide Number Placeholder 5"/>
          <p:cNvSpPr>
            <a:spLocks noGrp="1"/>
          </p:cNvSpPr>
          <p:nvPr>
            <p:ph type="sldNum" sz="quarter" idx="12"/>
          </p:nvPr>
        </p:nvSpPr>
        <p:spPr>
          <a:xfrm>
            <a:off x="8305800" y="6248400"/>
            <a:ext cx="554038" cy="365125"/>
          </a:xfrm>
        </p:spPr>
        <p:txBody>
          <a:bodyPr/>
          <a:lstStyle>
            <a:lvl1pPr>
              <a:defRPr/>
            </a:lvl1pPr>
          </a:lstStyle>
          <a:p>
            <a:pPr>
              <a:defRPr/>
            </a:pPr>
            <a:fld id="{A1591167-E553-D94C-AE02-8B331756B936}" type="slidenum">
              <a:rPr lang="fr-FR"/>
              <a:pPr>
                <a:defRPr/>
              </a:pPr>
              <a:t>‹#›</a:t>
            </a:fld>
            <a:endParaRPr lang="fr-FR"/>
          </a:p>
        </p:txBody>
      </p:sp>
    </p:spTree>
    <p:extLst>
      <p:ext uri="{BB962C8B-B14F-4D97-AF65-F5344CB8AC3E}">
        <p14:creationId xmlns:p14="http://schemas.microsoft.com/office/powerpoint/2010/main" val="322688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TextBox 9"/>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8" name="Date Placeholder 4"/>
          <p:cNvSpPr>
            <a:spLocks noGrp="1"/>
          </p:cNvSpPr>
          <p:nvPr>
            <p:ph type="dt" sz="half" idx="10"/>
          </p:nvPr>
        </p:nvSpPr>
        <p:spPr/>
        <p:txBody>
          <a:bodyPr/>
          <a:lstStyle>
            <a:lvl1pPr>
              <a:defRPr/>
            </a:lvl1pPr>
          </a:lstStyle>
          <a:p>
            <a:pPr>
              <a:defRPr/>
            </a:pPr>
            <a:endParaRPr lang="fr-FR"/>
          </a:p>
        </p:txBody>
      </p:sp>
      <p:sp>
        <p:nvSpPr>
          <p:cNvPr id="9" name="Footer Placeholder 5"/>
          <p:cNvSpPr>
            <a:spLocks noGrp="1"/>
          </p:cNvSpPr>
          <p:nvPr>
            <p:ph type="ftr" sz="quarter" idx="11"/>
          </p:nvPr>
        </p:nvSpPr>
        <p:spPr/>
        <p:txBody>
          <a:bodyPr/>
          <a:lstStyle>
            <a:lvl1pPr>
              <a:defRPr/>
            </a:lvl1pPr>
          </a:lstStyle>
          <a:p>
            <a:pPr>
              <a:defRPr/>
            </a:pPr>
            <a:endParaRPr lang="fr-FR"/>
          </a:p>
        </p:txBody>
      </p:sp>
      <p:sp>
        <p:nvSpPr>
          <p:cNvPr id="10" name="Slide Number Placeholder 6"/>
          <p:cNvSpPr>
            <a:spLocks noGrp="1"/>
          </p:cNvSpPr>
          <p:nvPr>
            <p:ph type="sldNum" sz="quarter" idx="12"/>
          </p:nvPr>
        </p:nvSpPr>
        <p:spPr/>
        <p:txBody>
          <a:bodyPr/>
          <a:lstStyle>
            <a:lvl1pPr>
              <a:defRPr/>
            </a:lvl1pPr>
          </a:lstStyle>
          <a:p>
            <a:pPr>
              <a:defRPr/>
            </a:pPr>
            <a:fld id="{8A259D46-92FF-C049-88EE-E588145E52A1}" type="slidenum">
              <a:rPr lang="fr-FR"/>
              <a:pPr>
                <a:defRPr/>
              </a:pPr>
              <a:t>‹#›</a:t>
            </a:fld>
            <a:endParaRPr lang="fr-FR"/>
          </a:p>
        </p:txBody>
      </p:sp>
    </p:spTree>
    <p:extLst>
      <p:ext uri="{BB962C8B-B14F-4D97-AF65-F5344CB8AC3E}">
        <p14:creationId xmlns:p14="http://schemas.microsoft.com/office/powerpoint/2010/main" val="72316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TextBox 11"/>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9" name="Date Placeholder 6"/>
          <p:cNvSpPr>
            <a:spLocks noGrp="1"/>
          </p:cNvSpPr>
          <p:nvPr>
            <p:ph type="dt" sz="half" idx="10"/>
          </p:nvPr>
        </p:nvSpPr>
        <p:spPr/>
        <p:txBody>
          <a:bodyPr/>
          <a:lstStyle>
            <a:lvl1pPr>
              <a:defRPr/>
            </a:lvl1pPr>
          </a:lstStyle>
          <a:p>
            <a:pPr>
              <a:defRPr/>
            </a:pPr>
            <a:endParaRPr lang="fr-FR"/>
          </a:p>
        </p:txBody>
      </p:sp>
      <p:sp>
        <p:nvSpPr>
          <p:cNvPr id="10" name="Footer Placeholder 7"/>
          <p:cNvSpPr>
            <a:spLocks noGrp="1"/>
          </p:cNvSpPr>
          <p:nvPr>
            <p:ph type="ftr" sz="quarter" idx="11"/>
          </p:nvPr>
        </p:nvSpPr>
        <p:spPr/>
        <p:txBody>
          <a:bodyPr/>
          <a:lstStyle>
            <a:lvl1pPr>
              <a:defRPr/>
            </a:lvl1pPr>
          </a:lstStyle>
          <a:p>
            <a:pPr>
              <a:defRPr/>
            </a:pPr>
            <a:endParaRPr lang="fr-FR"/>
          </a:p>
        </p:txBody>
      </p:sp>
      <p:sp>
        <p:nvSpPr>
          <p:cNvPr id="11" name="Slide Number Placeholder 8"/>
          <p:cNvSpPr>
            <a:spLocks noGrp="1"/>
          </p:cNvSpPr>
          <p:nvPr>
            <p:ph type="sldNum" sz="quarter" idx="12"/>
          </p:nvPr>
        </p:nvSpPr>
        <p:spPr/>
        <p:txBody>
          <a:bodyPr/>
          <a:lstStyle>
            <a:lvl1pPr>
              <a:defRPr/>
            </a:lvl1pPr>
          </a:lstStyle>
          <a:p>
            <a:pPr>
              <a:defRPr/>
            </a:pPr>
            <a:fld id="{7B1679D3-C404-2043-ADAE-52FD8B706CFF}" type="slidenum">
              <a:rPr lang="fr-FR"/>
              <a:pPr>
                <a:defRPr/>
              </a:pPr>
              <a:t>‹#›</a:t>
            </a:fld>
            <a:endParaRPr lang="fr-FR"/>
          </a:p>
        </p:txBody>
      </p:sp>
    </p:spTree>
    <p:extLst>
      <p:ext uri="{BB962C8B-B14F-4D97-AF65-F5344CB8AC3E}">
        <p14:creationId xmlns:p14="http://schemas.microsoft.com/office/powerpoint/2010/main" val="2600152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4"/>
          <p:cNvSpPr>
            <a:spLocks noGrp="1"/>
          </p:cNvSpPr>
          <p:nvPr>
            <p:ph type="dt" sz="half" idx="15"/>
          </p:nvPr>
        </p:nvSpPr>
        <p:spPr/>
        <p:txBody>
          <a:bodyPr/>
          <a:lstStyle>
            <a:lvl1pPr>
              <a:defRPr/>
            </a:lvl1pPr>
          </a:lstStyle>
          <a:p>
            <a:pPr>
              <a:defRPr/>
            </a:pPr>
            <a:endParaRPr lang="fr-FR"/>
          </a:p>
        </p:txBody>
      </p:sp>
      <p:sp>
        <p:nvSpPr>
          <p:cNvPr id="8" name="Footer Placeholder 5"/>
          <p:cNvSpPr>
            <a:spLocks noGrp="1"/>
          </p:cNvSpPr>
          <p:nvPr>
            <p:ph type="ftr" sz="quarter" idx="16"/>
          </p:nvPr>
        </p:nvSpPr>
        <p:spPr/>
        <p:txBody>
          <a:bodyPr/>
          <a:lstStyle>
            <a:lvl1pPr>
              <a:defRPr/>
            </a:lvl1pPr>
          </a:lstStyle>
          <a:p>
            <a:pPr>
              <a:defRPr/>
            </a:pPr>
            <a:endParaRPr lang="fr-FR"/>
          </a:p>
        </p:txBody>
      </p:sp>
      <p:sp>
        <p:nvSpPr>
          <p:cNvPr id="9" name="Slide Number Placeholder 6"/>
          <p:cNvSpPr>
            <a:spLocks noGrp="1"/>
          </p:cNvSpPr>
          <p:nvPr>
            <p:ph type="sldNum" sz="quarter" idx="17"/>
          </p:nvPr>
        </p:nvSpPr>
        <p:spPr/>
        <p:txBody>
          <a:bodyPr/>
          <a:lstStyle>
            <a:lvl1pPr>
              <a:defRPr/>
            </a:lvl1pPr>
          </a:lstStyle>
          <a:p>
            <a:pPr>
              <a:defRPr/>
            </a:pPr>
            <a:fld id="{C5E2CB8F-3C52-8E4D-B8C7-15784E536F8B}" type="slidenum">
              <a:rPr lang="fr-FR"/>
              <a:pPr>
                <a:defRPr/>
              </a:pPr>
              <a:t>‹#›</a:t>
            </a:fld>
            <a:endParaRPr lang="fr-FR"/>
          </a:p>
        </p:txBody>
      </p:sp>
    </p:spTree>
    <p:extLst>
      <p:ext uri="{BB962C8B-B14F-4D97-AF65-F5344CB8AC3E}">
        <p14:creationId xmlns:p14="http://schemas.microsoft.com/office/powerpoint/2010/main" val="2174622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TextBox 9"/>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600" b="1">
                <a:solidFill>
                  <a:srgbClr val="95B3D7"/>
                </a:solidFill>
              </a:rPr>
              <a:t>+</a:t>
            </a:r>
          </a:p>
        </p:txBody>
      </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8" name="Date Placeholder 4"/>
          <p:cNvSpPr>
            <a:spLocks noGrp="1"/>
          </p:cNvSpPr>
          <p:nvPr>
            <p:ph type="dt" sz="half" idx="17"/>
          </p:nvPr>
        </p:nvSpPr>
        <p:spPr/>
        <p:txBody>
          <a:bodyPr/>
          <a:lstStyle>
            <a:lvl1pPr>
              <a:defRPr/>
            </a:lvl1pPr>
          </a:lstStyle>
          <a:p>
            <a:pPr>
              <a:defRPr/>
            </a:pPr>
            <a:endParaRPr lang="fr-FR"/>
          </a:p>
        </p:txBody>
      </p:sp>
      <p:sp>
        <p:nvSpPr>
          <p:cNvPr id="9" name="Footer Placeholder 5"/>
          <p:cNvSpPr>
            <a:spLocks noGrp="1"/>
          </p:cNvSpPr>
          <p:nvPr>
            <p:ph type="ftr" sz="quarter" idx="18"/>
          </p:nvPr>
        </p:nvSpPr>
        <p:spPr/>
        <p:txBody>
          <a:bodyPr/>
          <a:lstStyle>
            <a:lvl1pPr>
              <a:defRPr/>
            </a:lvl1pPr>
          </a:lstStyle>
          <a:p>
            <a:pPr>
              <a:defRPr/>
            </a:pPr>
            <a:endParaRPr lang="fr-FR"/>
          </a:p>
        </p:txBody>
      </p:sp>
      <p:sp>
        <p:nvSpPr>
          <p:cNvPr id="10" name="Slide Number Placeholder 6"/>
          <p:cNvSpPr>
            <a:spLocks noGrp="1"/>
          </p:cNvSpPr>
          <p:nvPr>
            <p:ph type="sldNum" sz="quarter" idx="19"/>
          </p:nvPr>
        </p:nvSpPr>
        <p:spPr/>
        <p:txBody>
          <a:bodyPr/>
          <a:lstStyle>
            <a:lvl1pPr>
              <a:defRPr/>
            </a:lvl1pPr>
          </a:lstStyle>
          <a:p>
            <a:pPr>
              <a:defRPr/>
            </a:pPr>
            <a:fld id="{FFF6C62E-0DE2-744B-B3C7-34A9B3479764}" type="slidenum">
              <a:rPr lang="fr-FR"/>
              <a:pPr>
                <a:defRPr/>
              </a:pPr>
              <a:t>‹#›</a:t>
            </a:fld>
            <a:endParaRPr lang="fr-FR"/>
          </a:p>
        </p:txBody>
      </p:sp>
    </p:spTree>
    <p:extLst>
      <p:ext uri="{BB962C8B-B14F-4D97-AF65-F5344CB8AC3E}">
        <p14:creationId xmlns:p14="http://schemas.microsoft.com/office/powerpoint/2010/main" val="313469067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et modifiez le titre</a:t>
            </a:r>
          </a:p>
        </p:txBody>
      </p:sp>
      <p:sp>
        <p:nvSpPr>
          <p:cNvPr id="39939"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Date Placeholder 3"/>
          <p:cNvSpPr>
            <a:spLocks noGrp="1"/>
          </p:cNvSpPr>
          <p:nvPr>
            <p:ph type="dt" sz="half" idx="2"/>
          </p:nvPr>
        </p:nvSpPr>
        <p:spPr>
          <a:xfrm>
            <a:off x="6794500" y="642302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a:defRPr/>
            </a:pPr>
            <a:endParaRPr lang="fr-FR"/>
          </a:p>
        </p:txBody>
      </p:sp>
      <p:sp>
        <p:nvSpPr>
          <p:cNvPr id="5" name="Footer Placeholder 4"/>
          <p:cNvSpPr>
            <a:spLocks noGrp="1"/>
          </p:cNvSpPr>
          <p:nvPr>
            <p:ph type="ftr" sz="quarter" idx="3"/>
          </p:nvPr>
        </p:nvSpPr>
        <p:spPr>
          <a:xfrm>
            <a:off x="201613" y="6423025"/>
            <a:ext cx="6122987"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a:defRPr/>
            </a:pPr>
            <a:endParaRPr lang="fr-F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lIns="91440" tIns="45720" rIns="91440" bIns="45720" rtlCol="0" anchor="ctr"/>
          <a:lstStyle>
            <a:lvl1pPr algn="r">
              <a:defRPr sz="1400" smtClean="0">
                <a:solidFill>
                  <a:schemeClr val="bg1"/>
                </a:solidFill>
              </a:defRPr>
            </a:lvl1pPr>
          </a:lstStyle>
          <a:p>
            <a:pPr>
              <a:defRPr/>
            </a:pPr>
            <a:fld id="{A9B2A3E8-5CB3-ED41-A484-03ADD09A6AFA}"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Lst>
  <p:txStyles>
    <p:titleStyle>
      <a:lvl1pPr algn="l" rtl="0" fontAlgn="base">
        <a:spcBef>
          <a:spcPct val="0"/>
        </a:spcBef>
        <a:spcAft>
          <a:spcPct val="0"/>
        </a:spcAft>
        <a:defRPr sz="3600" kern="1200">
          <a:solidFill>
            <a:schemeClr val="accent1"/>
          </a:solidFill>
          <a:latin typeface="+mj-lt"/>
          <a:ea typeface="ＭＳ Ｐゴシック" charset="0"/>
          <a:cs typeface="ＭＳ Ｐゴシック" charset="0"/>
        </a:defRPr>
      </a:lvl1pPr>
      <a:lvl2pPr algn="l" rtl="0" fontAlgn="base">
        <a:spcBef>
          <a:spcPct val="0"/>
        </a:spcBef>
        <a:spcAft>
          <a:spcPct val="0"/>
        </a:spcAft>
        <a:defRPr sz="3600">
          <a:solidFill>
            <a:schemeClr val="accent1"/>
          </a:solidFill>
          <a:latin typeface="Rockwell" charset="0"/>
          <a:ea typeface="ＭＳ Ｐゴシック" charset="0"/>
          <a:cs typeface="ＭＳ Ｐゴシック" charset="0"/>
        </a:defRPr>
      </a:lvl2pPr>
      <a:lvl3pPr algn="l" rtl="0" fontAlgn="base">
        <a:spcBef>
          <a:spcPct val="0"/>
        </a:spcBef>
        <a:spcAft>
          <a:spcPct val="0"/>
        </a:spcAft>
        <a:defRPr sz="3600">
          <a:solidFill>
            <a:schemeClr val="accent1"/>
          </a:solidFill>
          <a:latin typeface="Rockwell" charset="0"/>
          <a:ea typeface="ＭＳ Ｐゴシック" charset="0"/>
          <a:cs typeface="ＭＳ Ｐゴシック" charset="0"/>
        </a:defRPr>
      </a:lvl3pPr>
      <a:lvl4pPr algn="l" rtl="0" fontAlgn="base">
        <a:spcBef>
          <a:spcPct val="0"/>
        </a:spcBef>
        <a:spcAft>
          <a:spcPct val="0"/>
        </a:spcAft>
        <a:defRPr sz="3600">
          <a:solidFill>
            <a:schemeClr val="accent1"/>
          </a:solidFill>
          <a:latin typeface="Rockwell" charset="0"/>
          <a:ea typeface="ＭＳ Ｐゴシック" charset="0"/>
          <a:cs typeface="ＭＳ Ｐゴシック" charset="0"/>
        </a:defRPr>
      </a:lvl4pPr>
      <a:lvl5pPr algn="l" rtl="0" fontAlgn="base">
        <a:spcBef>
          <a:spcPct val="0"/>
        </a:spcBef>
        <a:spcAft>
          <a:spcPct val="0"/>
        </a:spcAft>
        <a:defRPr sz="3600">
          <a:solidFill>
            <a:schemeClr val="accent1"/>
          </a:solidFill>
          <a:latin typeface="Rockwell"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fontAlgn="base">
        <a:spcBef>
          <a:spcPts val="2000"/>
        </a:spcBef>
        <a:spcAft>
          <a:spcPct val="0"/>
        </a:spcAft>
        <a:buClr>
          <a:schemeClr val="accent1"/>
        </a:buClr>
        <a:buSzPct val="75000"/>
        <a:buFont typeface="Wingdings" charset="0"/>
        <a:buChar char="n"/>
        <a:defRPr sz="2000" kern="1200">
          <a:solidFill>
            <a:srgbClr val="595959"/>
          </a:solidFill>
          <a:latin typeface="+mn-lt"/>
          <a:ea typeface="ＭＳ Ｐゴシック" charset="0"/>
          <a:cs typeface="ＭＳ Ｐゴシック" charset="0"/>
        </a:defRPr>
      </a:lvl1pPr>
      <a:lvl2pPr marL="457200" indent="-228600" algn="l" rtl="0" fontAlgn="base">
        <a:spcBef>
          <a:spcPts val="600"/>
        </a:spcBef>
        <a:spcAft>
          <a:spcPct val="0"/>
        </a:spcAft>
        <a:buClr>
          <a:srgbClr val="95B3D7"/>
        </a:buClr>
        <a:buSzPct val="75000"/>
        <a:buFont typeface="Wingdings" charset="0"/>
        <a:buChar char="n"/>
        <a:defRPr kern="1200">
          <a:solidFill>
            <a:srgbClr val="595959"/>
          </a:solidFill>
          <a:latin typeface="+mn-lt"/>
          <a:ea typeface="ＭＳ Ｐゴシック" charset="0"/>
          <a:cs typeface="+mn-cs"/>
        </a:defRPr>
      </a:lvl2pPr>
      <a:lvl3pPr marL="685800" indent="-228600" algn="l" rtl="0" fontAlgn="base">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3pPr>
      <a:lvl4pPr marL="914400" indent="-228600" algn="l" rtl="0" fontAlgn="base">
        <a:spcBef>
          <a:spcPts val="600"/>
        </a:spcBef>
        <a:spcAft>
          <a:spcPct val="0"/>
        </a:spcAft>
        <a:buClr>
          <a:srgbClr val="95B3D7"/>
        </a:buClr>
        <a:buSzPct val="75000"/>
        <a:buFont typeface="Wingdings" charset="0"/>
        <a:buChar char="n"/>
        <a:defRPr kern="1200">
          <a:solidFill>
            <a:srgbClr val="595959"/>
          </a:solidFill>
          <a:latin typeface="+mn-lt"/>
          <a:ea typeface="ＭＳ Ｐゴシック" charset="0"/>
          <a:cs typeface="+mn-cs"/>
        </a:defRPr>
      </a:lvl4pPr>
      <a:lvl5pPr marL="1143000" indent="-228600" algn="l" rtl="0" fontAlgn="base">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23850" y="1557338"/>
            <a:ext cx="4176713" cy="2592387"/>
          </a:xfrm>
          <a:extLst/>
        </p:spPr>
        <p:txBody>
          <a:bodyPr rtlCol="0">
            <a:normAutofit/>
          </a:bodyPr>
          <a:lstStyle/>
          <a:p>
            <a:pPr fontAlgn="auto">
              <a:spcAft>
                <a:spcPts val="0"/>
              </a:spcAft>
              <a:defRPr/>
            </a:pPr>
            <a:r>
              <a:rPr lang="fr-FR" sz="3600" dirty="0" smtClean="0">
                <a:solidFill>
                  <a:schemeClr val="bg1"/>
                </a:solidFill>
              </a:rPr>
              <a:t>The </a:t>
            </a:r>
            <a:r>
              <a:rPr lang="fr-FR" sz="3600" dirty="0">
                <a:solidFill>
                  <a:schemeClr val="bg1"/>
                </a:solidFill>
              </a:rPr>
              <a:t>value(s) of cultural </a:t>
            </a:r>
            <a:r>
              <a:rPr lang="fr-FR" sz="3600" dirty="0" smtClean="0">
                <a:solidFill>
                  <a:schemeClr val="bg1"/>
                </a:solidFill>
              </a:rPr>
              <a:t>networks</a:t>
            </a:r>
            <a:br>
              <a:rPr lang="fr-FR" sz="3600" dirty="0" smtClean="0">
                <a:solidFill>
                  <a:schemeClr val="bg1"/>
                </a:solidFill>
              </a:rPr>
            </a:br>
            <a:r>
              <a:rPr lang="fr-FR" sz="3600" dirty="0">
                <a:solidFill>
                  <a:schemeClr val="bg1"/>
                </a:solidFill>
              </a:rPr>
              <a:t/>
            </a:r>
            <a:br>
              <a:rPr lang="fr-FR" sz="3600" dirty="0">
                <a:solidFill>
                  <a:schemeClr val="bg1"/>
                </a:solidFill>
              </a:rPr>
            </a:br>
            <a:endParaRPr lang="fr-FR" dirty="0">
              <a:solidFill>
                <a:schemeClr val="bg1"/>
              </a:solidFill>
              <a:latin typeface="Arial" charset="0"/>
              <a:ea typeface="+mj-ea"/>
              <a:cs typeface="+mj-cs"/>
            </a:endParaRPr>
          </a:p>
        </p:txBody>
      </p:sp>
      <p:sp>
        <p:nvSpPr>
          <p:cNvPr id="3074" name="Rectangle 3"/>
          <p:cNvSpPr>
            <a:spLocks noGrp="1" noChangeArrowheads="1"/>
          </p:cNvSpPr>
          <p:nvPr>
            <p:ph type="subTitle" idx="1"/>
          </p:nvPr>
        </p:nvSpPr>
        <p:spPr>
          <a:xfrm>
            <a:off x="723900" y="4581525"/>
            <a:ext cx="7696200" cy="1800225"/>
          </a:xfrm>
        </p:spPr>
        <p:txBody>
          <a:bodyPr>
            <a:normAutofit/>
          </a:bodyPr>
          <a:lstStyle/>
          <a:p>
            <a:r>
              <a:rPr lang="en-GB" sz="2800" dirty="0" smtClean="0">
                <a:solidFill>
                  <a:schemeClr val="tx1"/>
                </a:solidFill>
                <a:latin typeface="Arial" charset="0"/>
              </a:rPr>
              <a:t>Yohann Floch</a:t>
            </a:r>
          </a:p>
          <a:p>
            <a:r>
              <a:rPr lang="en-GB" dirty="0" smtClean="0"/>
              <a:t>∞ I</a:t>
            </a:r>
            <a:r>
              <a:rPr lang="en-GB" dirty="0" smtClean="0"/>
              <a:t>nternational Cultural Consultant [capacity building &amp; strategic development]</a:t>
            </a:r>
          </a:p>
          <a:p>
            <a:r>
              <a:rPr lang="en-GB" dirty="0" smtClean="0"/>
              <a:t>∞ Director of the </a:t>
            </a:r>
            <a:r>
              <a:rPr lang="en-GB" dirty="0" smtClean="0"/>
              <a:t>International Resource Office [IRO @ TEH, </a:t>
            </a:r>
            <a:r>
              <a:rPr lang="en-GB" dirty="0" err="1" smtClean="0"/>
              <a:t>Skåne</a:t>
            </a:r>
            <a:r>
              <a:rPr lang="en-GB" dirty="0" smtClean="0"/>
              <a:t>, Sweden]</a:t>
            </a:r>
          </a:p>
          <a:p>
            <a:r>
              <a:rPr lang="en-GB" dirty="0" smtClean="0"/>
              <a:t>∞ Programme </a:t>
            </a:r>
            <a:r>
              <a:rPr lang="en-GB" dirty="0" smtClean="0"/>
              <a:t>Coordinator [RESA &amp; ILN @ Dansehallerne, Copenhagen, Denmark]</a:t>
            </a:r>
          </a:p>
          <a:p>
            <a:r>
              <a:rPr lang="en-GB" dirty="0" smtClean="0"/>
              <a:t>∞ President of </a:t>
            </a:r>
            <a:r>
              <a:rPr lang="en-GB" dirty="0" smtClean="0"/>
              <a:t>FACE [Fresh Arts Coalition Europe]</a:t>
            </a:r>
          </a:p>
          <a:p>
            <a:r>
              <a:rPr lang="en-GB" dirty="0" smtClean="0"/>
              <a:t>∞ Board member of </a:t>
            </a:r>
            <a:r>
              <a:rPr lang="en-GB" dirty="0" smtClean="0"/>
              <a:t>OTM [On the Move]</a:t>
            </a:r>
            <a:endParaRPr lang="en-GB"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11560" y="836712"/>
            <a:ext cx="7488832" cy="533400"/>
          </a:xfrm>
        </p:spPr>
        <p:txBody>
          <a:bodyPr/>
          <a:lstStyle/>
          <a:p>
            <a:pPr eaLnBrk="1" hangingPunct="1"/>
            <a:r>
              <a:rPr lang="fr-FR" sz="2800" b="1" dirty="0" smtClean="0">
                <a:latin typeface="Arial" charset="0"/>
                <a:ea typeface="ＭＳ Ｐゴシック" charset="0"/>
                <a:cs typeface="ＭＳ Ｐゴシック" charset="0"/>
              </a:rPr>
              <a:t>FACE-Fresh Arts Coalition Europe</a:t>
            </a:r>
            <a:endParaRPr lang="fr-FR" sz="3000" b="1" dirty="0">
              <a:latin typeface="Arial" charset="0"/>
              <a:ea typeface="ＭＳ Ｐゴシック" charset="0"/>
              <a:cs typeface="ＭＳ Ｐゴシック" charset="0"/>
            </a:endParaRPr>
          </a:p>
        </p:txBody>
      </p:sp>
      <p:sp>
        <p:nvSpPr>
          <p:cNvPr id="52227" name="Rectangle 3"/>
          <p:cNvSpPr>
            <a:spLocks noGrp="1" noChangeArrowheads="1"/>
          </p:cNvSpPr>
          <p:nvPr>
            <p:ph idx="1"/>
          </p:nvPr>
        </p:nvSpPr>
        <p:spPr>
          <a:xfrm>
            <a:off x="609600" y="1844824"/>
            <a:ext cx="7490792" cy="4752528"/>
          </a:xfrm>
        </p:spPr>
        <p:txBody>
          <a:bodyPr/>
          <a:lstStyle/>
          <a:p>
            <a:pPr>
              <a:lnSpc>
                <a:spcPct val="150000"/>
              </a:lnSpc>
              <a:spcBef>
                <a:spcPts val="0"/>
              </a:spcBef>
            </a:pPr>
            <a:r>
              <a:rPr lang="en-GB" sz="1800" dirty="0" smtClean="0">
                <a:latin typeface="Arial" charset="0"/>
              </a:rPr>
              <a:t>International network of arts organisations that supports contemporary cross-disciplinary art forms and facilitates </a:t>
            </a:r>
            <a:r>
              <a:rPr lang="en-GB" sz="1800" u="sng" dirty="0" smtClean="0">
                <a:latin typeface="Arial" charset="0"/>
              </a:rPr>
              <a:t>international collaboration</a:t>
            </a:r>
            <a:r>
              <a:rPr lang="en-GB" sz="1800" dirty="0" smtClean="0">
                <a:latin typeface="Arial" charset="0"/>
              </a:rPr>
              <a:t>. It covers fresh and ground-breaking practices such as live art, immersive or participatory projects, site-specific arts, contemporary circus, and physical and visual theatre.</a:t>
            </a:r>
          </a:p>
          <a:p>
            <a:pPr>
              <a:lnSpc>
                <a:spcPct val="150000"/>
              </a:lnSpc>
              <a:spcBef>
                <a:spcPts val="0"/>
              </a:spcBef>
            </a:pPr>
            <a:r>
              <a:rPr lang="en-GB" sz="1800" dirty="0" smtClean="0">
                <a:latin typeface="Arial" charset="0"/>
              </a:rPr>
              <a:t>International dimension: Europe dialoguing with other continents</a:t>
            </a:r>
          </a:p>
          <a:p>
            <a:pPr>
              <a:lnSpc>
                <a:spcPct val="150000"/>
              </a:lnSpc>
              <a:spcBef>
                <a:spcPts val="0"/>
              </a:spcBef>
            </a:pPr>
            <a:r>
              <a:rPr lang="en-GB" sz="1800" dirty="0" smtClean="0">
                <a:latin typeface="Arial" charset="0"/>
              </a:rPr>
              <a:t>Experimenting new initiatives (e.g. co-spectatorship programme to develop audiences or artistic residencies in</a:t>
            </a:r>
          </a:p>
          <a:p>
            <a:pPr marL="0" indent="0">
              <a:lnSpc>
                <a:spcPct val="150000"/>
              </a:lnSpc>
              <a:spcBef>
                <a:spcPts val="0"/>
              </a:spcBef>
              <a:buNone/>
            </a:pPr>
            <a:r>
              <a:rPr lang="en-GB" sz="1800" dirty="0">
                <a:latin typeface="Arial" charset="0"/>
              </a:rPr>
              <a:t> </a:t>
            </a:r>
            <a:r>
              <a:rPr lang="en-GB" sz="1800" dirty="0" smtClean="0">
                <a:latin typeface="Arial" charset="0"/>
              </a:rPr>
              <a:t>   farms, etc.)</a:t>
            </a:r>
          </a:p>
          <a:p>
            <a:pPr>
              <a:lnSpc>
                <a:spcPct val="150000"/>
              </a:lnSpc>
              <a:spcBef>
                <a:spcPts val="0"/>
              </a:spcBef>
            </a:pPr>
            <a:r>
              <a:rPr lang="en-GB" sz="1800" dirty="0" smtClean="0">
                <a:latin typeface="Arial" charset="0"/>
              </a:rPr>
              <a:t>(R)evolution: constant reflection on relevance</a:t>
            </a:r>
            <a:endParaRPr lang="en-GB" sz="1800" dirty="0">
              <a:latin typeface="Arial" charset="0"/>
            </a:endParaRPr>
          </a:p>
        </p:txBody>
      </p:sp>
      <p:pic>
        <p:nvPicPr>
          <p:cNvPr id="2" name="Image 1" descr="logo-Face_l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00" y="4826000"/>
            <a:ext cx="3594100" cy="2032000"/>
          </a:xfrm>
          <a:prstGeom prst="rect">
            <a:avLst/>
          </a:prstGeom>
        </p:spPr>
      </p:pic>
    </p:spTree>
    <p:extLst>
      <p:ext uri="{BB962C8B-B14F-4D97-AF65-F5344CB8AC3E}">
        <p14:creationId xmlns:p14="http://schemas.microsoft.com/office/powerpoint/2010/main" val="36123101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7544" y="836712"/>
            <a:ext cx="7772400" cy="533400"/>
          </a:xfrm>
        </p:spPr>
        <p:txBody>
          <a:bodyPr/>
          <a:lstStyle/>
          <a:p>
            <a:pPr eaLnBrk="1" hangingPunct="1"/>
            <a:r>
              <a:rPr lang="fr-FR" sz="2800" b="1" dirty="0" smtClean="0">
                <a:latin typeface="Arial" charset="0"/>
              </a:rPr>
              <a:t>OTM-On the Move</a:t>
            </a:r>
            <a:endParaRPr lang="fr-FR" sz="3000" dirty="0">
              <a:latin typeface="Arial" charset="0"/>
              <a:ea typeface="ＭＳ Ｐゴシック" charset="0"/>
              <a:cs typeface="ＭＳ Ｐゴシック" charset="0"/>
            </a:endParaRPr>
          </a:p>
        </p:txBody>
      </p:sp>
      <p:sp>
        <p:nvSpPr>
          <p:cNvPr id="54275" name="Rectangle 3"/>
          <p:cNvSpPr>
            <a:spLocks noGrp="1" noChangeArrowheads="1"/>
          </p:cNvSpPr>
          <p:nvPr>
            <p:ph idx="1"/>
          </p:nvPr>
        </p:nvSpPr>
        <p:spPr>
          <a:xfrm>
            <a:off x="609600" y="1916832"/>
            <a:ext cx="7490792" cy="4536504"/>
          </a:xfrm>
        </p:spPr>
        <p:txBody>
          <a:bodyPr numCol="2"/>
          <a:lstStyle/>
          <a:p>
            <a:r>
              <a:rPr lang="en-GB" sz="1800" dirty="0" smtClean="0">
                <a:latin typeface="Arial"/>
                <a:cs typeface="Arial"/>
              </a:rPr>
              <a:t>Cultural mobility information network active in Europe and worldwide. Born as a website in 2002 and as an initiative of IETM – now a dynamic network of 43 member-organisations</a:t>
            </a:r>
          </a:p>
          <a:p>
            <a:pPr>
              <a:lnSpc>
                <a:spcPct val="150000"/>
              </a:lnSpc>
              <a:spcBef>
                <a:spcPts val="0"/>
              </a:spcBef>
            </a:pPr>
            <a:r>
              <a:rPr lang="en-GB" sz="1800" dirty="0" smtClean="0">
                <a:latin typeface="Arial"/>
                <a:cs typeface="Arial"/>
              </a:rPr>
              <a:t>Members:</a:t>
            </a:r>
          </a:p>
          <a:p>
            <a:pPr lvl="1">
              <a:spcBef>
                <a:spcPts val="0"/>
              </a:spcBef>
              <a:buFont typeface="Wingdings" charset="2"/>
              <a:buChar char="Ø"/>
            </a:pPr>
            <a:r>
              <a:rPr lang="en-GB" sz="1600" dirty="0" smtClean="0">
                <a:latin typeface="Arial"/>
                <a:cs typeface="Arial"/>
              </a:rPr>
              <a:t>Networks &amp; federations </a:t>
            </a:r>
            <a:r>
              <a:rPr lang="en-GB" sz="1600" dirty="0">
                <a:latin typeface="Arial"/>
                <a:cs typeface="Arial"/>
              </a:rPr>
              <a:t>(covering only in EU more than 1,350 member organisations</a:t>
            </a:r>
            <a:r>
              <a:rPr lang="en-GB" sz="1600" dirty="0" smtClean="0">
                <a:latin typeface="Arial"/>
                <a:cs typeface="Arial"/>
              </a:rPr>
              <a:t>)</a:t>
            </a:r>
            <a:r>
              <a:rPr lang="en-GB" sz="1600" dirty="0">
                <a:latin typeface="Arial"/>
                <a:cs typeface="Arial"/>
              </a:rPr>
              <a:t> </a:t>
            </a:r>
          </a:p>
          <a:p>
            <a:pPr lvl="1">
              <a:spcBef>
                <a:spcPts val="0"/>
              </a:spcBef>
              <a:buFont typeface="Wingdings" charset="2"/>
              <a:buChar char="Ø"/>
            </a:pPr>
            <a:r>
              <a:rPr lang="en-GB" sz="1600" dirty="0" smtClean="0">
                <a:latin typeface="Arial"/>
                <a:cs typeface="Arial"/>
              </a:rPr>
              <a:t>Information </a:t>
            </a:r>
            <a:r>
              <a:rPr lang="en-GB" sz="1600" dirty="0">
                <a:latin typeface="Arial"/>
                <a:cs typeface="Arial"/>
              </a:rPr>
              <a:t>platforms or organisations </a:t>
            </a:r>
            <a:r>
              <a:rPr lang="en-GB" sz="1600" dirty="0" smtClean="0">
                <a:latin typeface="Arial"/>
                <a:cs typeface="Arial"/>
              </a:rPr>
              <a:t>(active at European, international or local level) </a:t>
            </a:r>
            <a:r>
              <a:rPr lang="en-GB" sz="1600" dirty="0">
                <a:latin typeface="Arial"/>
                <a:cs typeface="Arial"/>
              </a:rPr>
              <a:t> </a:t>
            </a:r>
          </a:p>
          <a:p>
            <a:pPr lvl="1">
              <a:spcBef>
                <a:spcPts val="0"/>
              </a:spcBef>
              <a:buFont typeface="Wingdings" charset="2"/>
              <a:buChar char="Ø"/>
            </a:pPr>
            <a:r>
              <a:rPr lang="en-GB" sz="1600" dirty="0" smtClean="0">
                <a:latin typeface="Arial"/>
                <a:cs typeface="Arial"/>
              </a:rPr>
              <a:t>Anchor </a:t>
            </a:r>
            <a:r>
              <a:rPr lang="en-GB" sz="1600" dirty="0">
                <a:latin typeface="Arial"/>
                <a:cs typeface="Arial"/>
              </a:rPr>
              <a:t>organisations (connected to a certain context and/or issue</a:t>
            </a:r>
            <a:r>
              <a:rPr lang="en-GB" sz="1600" dirty="0" smtClean="0">
                <a:latin typeface="Arial"/>
                <a:cs typeface="Arial"/>
              </a:rPr>
              <a:t>)</a:t>
            </a:r>
            <a:r>
              <a:rPr lang="en-GB" sz="1600" dirty="0">
                <a:latin typeface="Arial"/>
                <a:cs typeface="Arial"/>
              </a:rPr>
              <a:t> </a:t>
            </a:r>
          </a:p>
          <a:p>
            <a:pPr lvl="1">
              <a:spcBef>
                <a:spcPts val="0"/>
              </a:spcBef>
              <a:buFont typeface="Wingdings" charset="2"/>
              <a:buChar char="Ø"/>
            </a:pPr>
            <a:r>
              <a:rPr lang="en-GB" sz="1600" dirty="0" smtClean="0">
                <a:latin typeface="Arial"/>
                <a:cs typeface="Arial"/>
              </a:rPr>
              <a:t>Funders </a:t>
            </a:r>
            <a:r>
              <a:rPr lang="en-GB" sz="1600" dirty="0">
                <a:latin typeface="Arial"/>
                <a:cs typeface="Arial"/>
              </a:rPr>
              <a:t>of </a:t>
            </a:r>
            <a:r>
              <a:rPr lang="en-GB" sz="1600" dirty="0" smtClean="0">
                <a:latin typeface="Arial"/>
                <a:cs typeface="Arial"/>
              </a:rPr>
              <a:t>cultural mobility</a:t>
            </a:r>
            <a:endParaRPr lang="en-GB" sz="1600" dirty="0">
              <a:latin typeface="Arial"/>
              <a:cs typeface="Arial"/>
            </a:endParaRPr>
          </a:p>
          <a:p>
            <a:pPr lvl="1">
              <a:spcBef>
                <a:spcPts val="0"/>
              </a:spcBef>
              <a:buFont typeface="Wingdings" charset="2"/>
              <a:buChar char="Ø"/>
            </a:pPr>
            <a:r>
              <a:rPr lang="en-GB" sz="1600" dirty="0" smtClean="0">
                <a:latin typeface="Arial"/>
                <a:cs typeface="Arial"/>
              </a:rPr>
              <a:t>Research institutes</a:t>
            </a:r>
          </a:p>
          <a:p>
            <a:pPr marL="228600" lvl="1" indent="0">
              <a:spcBef>
                <a:spcPts val="0"/>
              </a:spcBef>
              <a:buNone/>
            </a:pPr>
            <a:r>
              <a:rPr lang="en-GB" dirty="0" smtClean="0">
                <a:latin typeface="Arial"/>
                <a:cs typeface="Arial"/>
              </a:rPr>
              <a:t/>
            </a:r>
            <a:br>
              <a:rPr lang="en-GB" dirty="0" smtClean="0">
                <a:latin typeface="Arial"/>
                <a:cs typeface="Arial"/>
              </a:rPr>
            </a:br>
            <a:r>
              <a:rPr lang="en-GB" dirty="0" smtClean="0">
                <a:latin typeface="Arial"/>
                <a:cs typeface="Arial"/>
              </a:rPr>
              <a:t>Types of mobility opportunities</a:t>
            </a:r>
            <a:r>
              <a:rPr lang="en-GB" sz="1600" dirty="0" smtClean="0">
                <a:latin typeface="Arial"/>
                <a:cs typeface="Arial"/>
              </a:rPr>
              <a:t>:</a:t>
            </a:r>
          </a:p>
          <a:p>
            <a:pPr lvl="1">
              <a:spcBef>
                <a:spcPts val="0"/>
              </a:spcBef>
              <a:buFont typeface="Wingdings" charset="2"/>
              <a:buChar char="Ø"/>
            </a:pPr>
            <a:r>
              <a:rPr lang="en-GB" sz="1600" dirty="0" smtClean="0">
                <a:latin typeface="Arial"/>
                <a:cs typeface="Arial"/>
              </a:rPr>
              <a:t>Events </a:t>
            </a:r>
            <a:r>
              <a:rPr lang="en-GB" sz="1600" dirty="0">
                <a:latin typeface="Arial"/>
                <a:cs typeface="Arial"/>
              </a:rPr>
              <a:t>– Projects </a:t>
            </a:r>
          </a:p>
          <a:p>
            <a:pPr lvl="1">
              <a:spcBef>
                <a:spcPts val="0"/>
              </a:spcBef>
              <a:buFont typeface="Wingdings" charset="2"/>
              <a:buChar char="Ø"/>
            </a:pPr>
            <a:r>
              <a:rPr lang="en-GB" sz="1600" dirty="0">
                <a:latin typeface="Arial"/>
                <a:cs typeface="Arial"/>
              </a:rPr>
              <a:t>Co-productions / collaboration </a:t>
            </a:r>
          </a:p>
          <a:p>
            <a:pPr lvl="1">
              <a:spcBef>
                <a:spcPts val="0"/>
              </a:spcBef>
              <a:buFont typeface="Wingdings" charset="2"/>
              <a:buChar char="Ø"/>
            </a:pPr>
            <a:r>
              <a:rPr lang="en-GB" sz="1600" dirty="0">
                <a:latin typeface="Arial"/>
                <a:cs typeface="Arial"/>
              </a:rPr>
              <a:t>Touring / export</a:t>
            </a:r>
          </a:p>
          <a:p>
            <a:pPr lvl="1">
              <a:spcBef>
                <a:spcPts val="0"/>
              </a:spcBef>
              <a:buFont typeface="Wingdings" charset="2"/>
              <a:buChar char="Ø"/>
            </a:pPr>
            <a:r>
              <a:rPr lang="en-GB" sz="1600" dirty="0">
                <a:latin typeface="Arial"/>
                <a:cs typeface="Arial"/>
              </a:rPr>
              <a:t>Participation in meetings, conferences, networks’ events</a:t>
            </a:r>
          </a:p>
          <a:p>
            <a:pPr lvl="1">
              <a:spcBef>
                <a:spcPts val="0"/>
              </a:spcBef>
              <a:buFont typeface="Wingdings" charset="2"/>
              <a:buChar char="Ø"/>
            </a:pPr>
            <a:r>
              <a:rPr lang="en-GB" sz="1600" dirty="0">
                <a:latin typeface="Arial"/>
                <a:cs typeface="Arial"/>
              </a:rPr>
              <a:t>Artists/ curators’ residencies</a:t>
            </a:r>
          </a:p>
          <a:p>
            <a:pPr lvl="1">
              <a:spcBef>
                <a:spcPts val="0"/>
              </a:spcBef>
              <a:buFont typeface="Wingdings" charset="2"/>
              <a:buChar char="Ø"/>
            </a:pPr>
            <a:r>
              <a:rPr lang="en-GB" sz="1600" dirty="0">
                <a:latin typeface="Arial"/>
                <a:cs typeface="Arial"/>
              </a:rPr>
              <a:t>Go and see grants</a:t>
            </a:r>
          </a:p>
          <a:p>
            <a:pPr lvl="1">
              <a:spcBef>
                <a:spcPts val="0"/>
              </a:spcBef>
              <a:buFont typeface="Wingdings" charset="2"/>
              <a:buChar char="Ø"/>
            </a:pPr>
            <a:r>
              <a:rPr lang="en-GB" sz="1600" dirty="0">
                <a:latin typeface="Arial"/>
                <a:cs typeface="Arial"/>
              </a:rPr>
              <a:t>Incubator programmes</a:t>
            </a:r>
          </a:p>
          <a:p>
            <a:pPr lvl="1">
              <a:spcBef>
                <a:spcPts val="0"/>
              </a:spcBef>
              <a:buFont typeface="Wingdings" charset="2"/>
              <a:buChar char="Ø"/>
            </a:pPr>
            <a:r>
              <a:rPr lang="en-GB" sz="1600" dirty="0">
                <a:latin typeface="Arial"/>
                <a:cs typeface="Arial"/>
              </a:rPr>
              <a:t>Job/ Job shadowing / training</a:t>
            </a:r>
          </a:p>
          <a:p>
            <a:pPr lvl="1">
              <a:spcBef>
                <a:spcPts val="0"/>
              </a:spcBef>
              <a:buFont typeface="Wingdings" charset="2"/>
              <a:buChar char="Ø"/>
            </a:pPr>
            <a:r>
              <a:rPr lang="en-GB" sz="1600" dirty="0">
                <a:latin typeface="Arial"/>
                <a:cs typeface="Arial"/>
              </a:rPr>
              <a:t>Hybrid formats</a:t>
            </a:r>
          </a:p>
          <a:p>
            <a:pPr lvl="1">
              <a:spcBef>
                <a:spcPts val="0"/>
              </a:spcBef>
              <a:buFont typeface="Wingdings" charset="2"/>
              <a:buChar char="Ø"/>
            </a:pPr>
            <a:endParaRPr lang="en-GB" sz="1600" dirty="0" smtClean="0">
              <a:latin typeface="Arial"/>
              <a:cs typeface="Arial"/>
            </a:endParaRPr>
          </a:p>
        </p:txBody>
      </p:sp>
      <p:pic>
        <p:nvPicPr>
          <p:cNvPr id="2" name="Image 1" descr="OMT_logo_290x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5445224"/>
            <a:ext cx="3683000" cy="1193800"/>
          </a:xfrm>
          <a:prstGeom prst="rect">
            <a:avLst/>
          </a:prstGeom>
        </p:spPr>
      </p:pic>
    </p:spTree>
    <p:extLst>
      <p:ext uri="{BB962C8B-B14F-4D97-AF65-F5344CB8AC3E}">
        <p14:creationId xmlns:p14="http://schemas.microsoft.com/office/powerpoint/2010/main" val="25503239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ot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7524"/>
            <a:ext cx="9144000" cy="4835852"/>
          </a:xfrm>
          <a:prstGeom prst="rect">
            <a:avLst/>
          </a:prstGeom>
        </p:spPr>
      </p:pic>
    </p:spTree>
    <p:extLst>
      <p:ext uri="{BB962C8B-B14F-4D97-AF65-F5344CB8AC3E}">
        <p14:creationId xmlns:p14="http://schemas.microsoft.com/office/powerpoint/2010/main" val="31056209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3568" y="332656"/>
            <a:ext cx="7342584" cy="533400"/>
          </a:xfrm>
        </p:spPr>
        <p:txBody>
          <a:bodyPr/>
          <a:lstStyle/>
          <a:p>
            <a:pPr eaLnBrk="1" hangingPunct="1"/>
            <a:r>
              <a:rPr lang="fr-FR" sz="2800" b="1" dirty="0" smtClean="0">
                <a:latin typeface="Arial" charset="0"/>
                <a:ea typeface="ＭＳ Ｐゴシック" charset="0"/>
                <a:cs typeface="ＭＳ Ｐゴシック" charset="0"/>
              </a:rPr>
              <a:t>Plate-forme: AEROWAVES</a:t>
            </a:r>
            <a:endParaRPr lang="fr-FR" sz="3000" b="1" dirty="0">
              <a:latin typeface="Arial" charset="0"/>
              <a:ea typeface="ＭＳ Ｐゴシック" charset="0"/>
              <a:cs typeface="ＭＳ Ｐゴシック" charset="0"/>
            </a:endParaRPr>
          </a:p>
        </p:txBody>
      </p:sp>
      <p:sp>
        <p:nvSpPr>
          <p:cNvPr id="5" name="Rectangle 3"/>
          <p:cNvSpPr>
            <a:spLocks noGrp="1" noChangeArrowheads="1"/>
          </p:cNvSpPr>
          <p:nvPr>
            <p:ph idx="1"/>
          </p:nvPr>
        </p:nvSpPr>
        <p:spPr>
          <a:xfrm>
            <a:off x="611560" y="5445224"/>
            <a:ext cx="7490792" cy="864096"/>
          </a:xfrm>
        </p:spPr>
        <p:txBody>
          <a:bodyPr/>
          <a:lstStyle/>
          <a:p>
            <a:pPr>
              <a:lnSpc>
                <a:spcPct val="150000"/>
              </a:lnSpc>
              <a:spcBef>
                <a:spcPts val="0"/>
              </a:spcBef>
            </a:pPr>
            <a:r>
              <a:rPr lang="en-GB" sz="1400" dirty="0" err="1" smtClean="0">
                <a:latin typeface="Arial"/>
                <a:cs typeface="Arial"/>
              </a:rPr>
              <a:t>Aerowaves</a:t>
            </a:r>
            <a:r>
              <a:rPr lang="en-GB" sz="1400" dirty="0" smtClean="0">
                <a:latin typeface="Arial"/>
                <a:cs typeface="Arial"/>
              </a:rPr>
              <a:t> is a hub for dance discovery in Europe. We identify the most promising new work by emerging dance artists and then promote it through cross-border performances. </a:t>
            </a:r>
            <a:r>
              <a:rPr lang="en-GB" sz="1400" dirty="0" err="1" smtClean="0">
                <a:latin typeface="Arial"/>
                <a:cs typeface="Arial"/>
              </a:rPr>
              <a:t>Aerowaves</a:t>
            </a:r>
            <a:r>
              <a:rPr lang="en-GB" sz="1400" dirty="0" smtClean="0">
                <a:latin typeface="Arial"/>
                <a:cs typeface="Arial"/>
              </a:rPr>
              <a:t>' network of 45 partners in 33 countries enables these younger choreographers to bring brand new dance to brand new audiences.</a:t>
            </a:r>
            <a:endParaRPr lang="en-GB" sz="1400" dirty="0" smtClean="0">
              <a:latin typeface="Arial"/>
              <a:cs typeface="Arial"/>
            </a:endParaRPr>
          </a:p>
        </p:txBody>
      </p:sp>
      <p:pic>
        <p:nvPicPr>
          <p:cNvPr id="3" name="Image 2" descr="aerowav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9144000" cy="4269244"/>
          </a:xfrm>
          <a:prstGeom prst="rect">
            <a:avLst/>
          </a:prstGeom>
        </p:spPr>
      </p:pic>
    </p:spTree>
    <p:extLst>
      <p:ext uri="{BB962C8B-B14F-4D97-AF65-F5344CB8AC3E}">
        <p14:creationId xmlns:p14="http://schemas.microsoft.com/office/powerpoint/2010/main" val="13285780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3568" y="332656"/>
            <a:ext cx="7342584" cy="533400"/>
          </a:xfrm>
        </p:spPr>
        <p:txBody>
          <a:bodyPr/>
          <a:lstStyle/>
          <a:p>
            <a:pPr eaLnBrk="1" hangingPunct="1"/>
            <a:r>
              <a:rPr lang="fr-FR" sz="2800" b="1" dirty="0" smtClean="0">
                <a:latin typeface="Arial" charset="0"/>
                <a:ea typeface="ＭＳ Ｐゴシック" charset="0"/>
                <a:cs typeface="ＭＳ Ｐゴシック" charset="0"/>
              </a:rPr>
              <a:t>Plate-forme: IN SITU</a:t>
            </a:r>
            <a:endParaRPr lang="fr-FR" sz="3000" b="1" dirty="0">
              <a:latin typeface="Arial" charset="0"/>
              <a:ea typeface="ＭＳ Ｐゴシック" charset="0"/>
              <a:cs typeface="ＭＳ Ｐゴシック" charset="0"/>
            </a:endParaRPr>
          </a:p>
        </p:txBody>
      </p:sp>
      <p:sp>
        <p:nvSpPr>
          <p:cNvPr id="5" name="Rectangle 3"/>
          <p:cNvSpPr>
            <a:spLocks noGrp="1" noChangeArrowheads="1"/>
          </p:cNvSpPr>
          <p:nvPr>
            <p:ph idx="1"/>
          </p:nvPr>
        </p:nvSpPr>
        <p:spPr>
          <a:xfrm>
            <a:off x="611560" y="5085184"/>
            <a:ext cx="7490792" cy="1224136"/>
          </a:xfrm>
        </p:spPr>
        <p:txBody>
          <a:bodyPr/>
          <a:lstStyle/>
          <a:p>
            <a:pPr>
              <a:lnSpc>
                <a:spcPct val="150000"/>
              </a:lnSpc>
              <a:spcBef>
                <a:spcPts val="0"/>
              </a:spcBef>
            </a:pPr>
            <a:r>
              <a:rPr lang="en-GB" sz="1400" dirty="0" smtClean="0">
                <a:latin typeface="Arial"/>
                <a:cs typeface="Arial"/>
              </a:rPr>
              <a:t>IN SITU is the European platform for artistic creation in public space. Since 2003, it has supported more than 200 artists working outside conventional venues and contributing to the transformation of our territories. IN SITU is led by </a:t>
            </a:r>
            <a:r>
              <a:rPr lang="en-GB" sz="1400" dirty="0" err="1" smtClean="0">
                <a:latin typeface="Arial"/>
                <a:cs typeface="Arial"/>
              </a:rPr>
              <a:t>Lieux</a:t>
            </a:r>
            <a:r>
              <a:rPr lang="en-GB" sz="1400" dirty="0" smtClean="0">
                <a:latin typeface="Arial"/>
                <a:cs typeface="Arial"/>
              </a:rPr>
              <a:t> publics - European and national </a:t>
            </a:r>
            <a:r>
              <a:rPr lang="en-GB" sz="1400" dirty="0" err="1" smtClean="0">
                <a:latin typeface="Arial"/>
                <a:cs typeface="Arial"/>
              </a:rPr>
              <a:t>center</a:t>
            </a:r>
            <a:r>
              <a:rPr lang="en-GB" sz="1400" dirty="0" smtClean="0">
                <a:latin typeface="Arial"/>
                <a:cs typeface="Arial"/>
              </a:rPr>
              <a:t> for artistic creation in public space (France), and brings together 20 partners from 12 countries</a:t>
            </a:r>
            <a:endParaRPr lang="en-GB" sz="1400" dirty="0" smtClean="0">
              <a:latin typeface="Arial"/>
              <a:cs typeface="Arial"/>
            </a:endParaRPr>
          </a:p>
        </p:txBody>
      </p:sp>
      <p:pic>
        <p:nvPicPr>
          <p:cNvPr id="2" name="Image 1" descr="in situ.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3750440"/>
          </a:xfrm>
          <a:prstGeom prst="rect">
            <a:avLst/>
          </a:prstGeom>
        </p:spPr>
      </p:pic>
    </p:spTree>
    <p:extLst>
      <p:ext uri="{BB962C8B-B14F-4D97-AF65-F5344CB8AC3E}">
        <p14:creationId xmlns:p14="http://schemas.microsoft.com/office/powerpoint/2010/main" val="35576753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3568" y="836712"/>
            <a:ext cx="7344816" cy="533400"/>
          </a:xfrm>
        </p:spPr>
        <p:txBody>
          <a:bodyPr/>
          <a:lstStyle/>
          <a:p>
            <a:pPr eaLnBrk="1" hangingPunct="1"/>
            <a:r>
              <a:rPr lang="en-GB" sz="2800" b="1" dirty="0" smtClean="0"/>
              <a:t>A cyclical</a:t>
            </a:r>
            <a:r>
              <a:rPr lang="en-GB" sz="2800" b="1" dirty="0"/>
              <a:t>, integrated chain of processes </a:t>
            </a:r>
            <a:endParaRPr lang="fr-FR" sz="3000" b="1" dirty="0">
              <a:latin typeface="Arial" charset="0"/>
              <a:ea typeface="ＭＳ Ｐゴシック" charset="0"/>
              <a:cs typeface="ＭＳ Ｐゴシック" charset="0"/>
            </a:endParaRPr>
          </a:p>
        </p:txBody>
      </p:sp>
      <p:sp>
        <p:nvSpPr>
          <p:cNvPr id="19459" name="Rectangle 3"/>
          <p:cNvSpPr>
            <a:spLocks noGrp="1" noChangeArrowheads="1"/>
          </p:cNvSpPr>
          <p:nvPr>
            <p:ph idx="1"/>
          </p:nvPr>
        </p:nvSpPr>
        <p:spPr>
          <a:xfrm>
            <a:off x="609600" y="1844824"/>
            <a:ext cx="7418784" cy="4174976"/>
          </a:xfrm>
        </p:spPr>
        <p:txBody>
          <a:bodyPr/>
          <a:lstStyle/>
          <a:p>
            <a:pPr marL="0" indent="0">
              <a:lnSpc>
                <a:spcPct val="150000"/>
              </a:lnSpc>
              <a:spcBef>
                <a:spcPts val="0"/>
              </a:spcBef>
              <a:buNone/>
            </a:pPr>
            <a:r>
              <a:rPr lang="en-GB" sz="1800" dirty="0" smtClean="0">
                <a:latin typeface="Arial"/>
                <a:cs typeface="Arial"/>
              </a:rPr>
              <a:t>For a good ecology of the arts &amp; culture:</a:t>
            </a:r>
          </a:p>
          <a:p>
            <a:pPr>
              <a:lnSpc>
                <a:spcPct val="150000"/>
              </a:lnSpc>
              <a:spcBef>
                <a:spcPts val="0"/>
              </a:spcBef>
            </a:pPr>
            <a:r>
              <a:rPr lang="en-GB" sz="1800" dirty="0" smtClean="0">
                <a:latin typeface="Arial"/>
                <a:cs typeface="Arial"/>
              </a:rPr>
              <a:t>Education</a:t>
            </a:r>
          </a:p>
          <a:p>
            <a:pPr>
              <a:lnSpc>
                <a:spcPct val="150000"/>
              </a:lnSpc>
              <a:spcBef>
                <a:spcPts val="0"/>
              </a:spcBef>
            </a:pPr>
            <a:r>
              <a:rPr lang="en-GB" sz="1800" dirty="0" smtClean="0">
                <a:latin typeface="Arial"/>
                <a:cs typeface="Arial"/>
              </a:rPr>
              <a:t>Creation</a:t>
            </a:r>
          </a:p>
          <a:p>
            <a:pPr>
              <a:lnSpc>
                <a:spcPct val="150000"/>
              </a:lnSpc>
              <a:spcBef>
                <a:spcPts val="0"/>
              </a:spcBef>
            </a:pPr>
            <a:r>
              <a:rPr lang="en-GB" sz="1800" dirty="0" smtClean="0">
                <a:latin typeface="Arial"/>
                <a:cs typeface="Arial"/>
              </a:rPr>
              <a:t>Production</a:t>
            </a:r>
          </a:p>
          <a:p>
            <a:pPr>
              <a:lnSpc>
                <a:spcPct val="150000"/>
              </a:lnSpc>
              <a:spcBef>
                <a:spcPts val="0"/>
              </a:spcBef>
            </a:pPr>
            <a:r>
              <a:rPr lang="en-GB" sz="1800" dirty="0" smtClean="0">
                <a:latin typeface="Arial"/>
                <a:cs typeface="Arial"/>
              </a:rPr>
              <a:t>Diffusion</a:t>
            </a:r>
          </a:p>
          <a:p>
            <a:pPr>
              <a:lnSpc>
                <a:spcPct val="150000"/>
              </a:lnSpc>
              <a:spcBef>
                <a:spcPts val="0"/>
              </a:spcBef>
            </a:pPr>
            <a:r>
              <a:rPr lang="en-GB" sz="1800" dirty="0" smtClean="0">
                <a:latin typeface="Arial"/>
                <a:cs typeface="Arial"/>
              </a:rPr>
              <a:t>Documentation</a:t>
            </a:r>
          </a:p>
          <a:p>
            <a:pPr marL="0" indent="0">
              <a:lnSpc>
                <a:spcPct val="150000"/>
              </a:lnSpc>
              <a:spcBef>
                <a:spcPts val="0"/>
              </a:spcBef>
              <a:buNone/>
            </a:pPr>
            <a:r>
              <a:rPr lang="en-GB" sz="1800" dirty="0" smtClean="0">
                <a:latin typeface="Arial"/>
                <a:cs typeface="Arial"/>
              </a:rPr>
              <a:t>+</a:t>
            </a:r>
          </a:p>
          <a:p>
            <a:pPr>
              <a:lnSpc>
                <a:spcPct val="150000"/>
              </a:lnSpc>
              <a:spcBef>
                <a:spcPts val="0"/>
              </a:spcBef>
            </a:pPr>
            <a:r>
              <a:rPr lang="en-GB" sz="1800" dirty="0">
                <a:latin typeface="Arial"/>
                <a:cs typeface="Arial"/>
              </a:rPr>
              <a:t>Each step has to be equally supported and nourished by the </a:t>
            </a:r>
            <a:r>
              <a:rPr lang="en-GB" sz="1800" dirty="0" smtClean="0">
                <a:latin typeface="Arial"/>
                <a:cs typeface="Arial"/>
              </a:rPr>
              <a:t>others: </a:t>
            </a:r>
            <a:r>
              <a:rPr lang="en-GB" sz="1800" dirty="0">
                <a:latin typeface="Arial"/>
                <a:cs typeface="Arial"/>
              </a:rPr>
              <a:t>between each step there must be adequate connections. </a:t>
            </a:r>
          </a:p>
          <a:p>
            <a:pPr>
              <a:lnSpc>
                <a:spcPct val="150000"/>
              </a:lnSpc>
              <a:spcBef>
                <a:spcPts val="0"/>
              </a:spcBef>
            </a:pPr>
            <a:r>
              <a:rPr lang="en-GB" sz="1800" dirty="0" smtClean="0">
                <a:latin typeface="Arial"/>
                <a:cs typeface="Arial"/>
              </a:rPr>
              <a:t>Ex</a:t>
            </a:r>
            <a:r>
              <a:rPr lang="en-GB" sz="1800" dirty="0" smtClean="0">
                <a:latin typeface="Arial"/>
                <a:cs typeface="Arial"/>
              </a:rPr>
              <a:t>changes with publics</a:t>
            </a:r>
          </a:p>
          <a:p>
            <a:pPr>
              <a:lnSpc>
                <a:spcPct val="150000"/>
              </a:lnSpc>
              <a:spcBef>
                <a:spcPts val="0"/>
              </a:spcBef>
            </a:pPr>
            <a:r>
              <a:rPr lang="en-GB" sz="1800" dirty="0" smtClean="0">
                <a:latin typeface="Arial"/>
                <a:cs typeface="Arial"/>
              </a:rPr>
              <a:t>Exchanges at international level</a:t>
            </a:r>
            <a:endParaRPr lang="en-GB" sz="1800" dirty="0" smtClean="0">
              <a:latin typeface="Arial"/>
              <a:cs typeface="Arial"/>
            </a:endParaRPr>
          </a:p>
        </p:txBody>
      </p:sp>
      <p:sp>
        <p:nvSpPr>
          <p:cNvPr id="2" name="ZoneTexte 1"/>
          <p:cNvSpPr txBox="1"/>
          <p:nvPr/>
        </p:nvSpPr>
        <p:spPr>
          <a:xfrm>
            <a:off x="5940152" y="2780928"/>
            <a:ext cx="2900090" cy="830997"/>
          </a:xfrm>
          <a:prstGeom prst="rect">
            <a:avLst/>
          </a:prstGeom>
          <a:noFill/>
        </p:spPr>
        <p:txBody>
          <a:bodyPr wrap="none" rtlCol="0">
            <a:spAutoFit/>
          </a:bodyPr>
          <a:lstStyle/>
          <a:p>
            <a:r>
              <a:rPr lang="en-GB" sz="1200" i="1" dirty="0" smtClean="0"/>
              <a:t>Access to Culture </a:t>
            </a:r>
            <a:r>
              <a:rPr lang="en-GB" sz="1200" i="1" dirty="0"/>
              <a:t>Platform </a:t>
            </a:r>
            <a:endParaRPr lang="en-GB" sz="1200" i="1" dirty="0" smtClean="0"/>
          </a:p>
          <a:p>
            <a:r>
              <a:rPr lang="en-GB" sz="1200" i="1" dirty="0" smtClean="0"/>
              <a:t>“Creativity &amp; creation working group”</a:t>
            </a:r>
          </a:p>
          <a:p>
            <a:r>
              <a:rPr lang="en-GB" sz="1200" i="1" dirty="0" smtClean="0"/>
              <a:t>Structured dialogue with EU institutions</a:t>
            </a:r>
          </a:p>
          <a:p>
            <a:endParaRPr lang="en-GB" sz="1200" i="1" dirty="0"/>
          </a:p>
        </p:txBody>
      </p:sp>
      <p:pic>
        <p:nvPicPr>
          <p:cNvPr id="3" name="Image 2" descr="ac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844824"/>
            <a:ext cx="1358900" cy="901700"/>
          </a:xfrm>
          <a:prstGeom prst="rect">
            <a:avLst/>
          </a:prstGeom>
        </p:spPr>
      </p:pic>
    </p:spTree>
    <p:extLst>
      <p:ext uri="{BB962C8B-B14F-4D97-AF65-F5344CB8AC3E}">
        <p14:creationId xmlns:p14="http://schemas.microsoft.com/office/powerpoint/2010/main" val="13222438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3568" y="332656"/>
            <a:ext cx="7344816" cy="533400"/>
          </a:xfrm>
        </p:spPr>
        <p:txBody>
          <a:bodyPr/>
          <a:lstStyle/>
          <a:p>
            <a:pPr eaLnBrk="1" hangingPunct="1"/>
            <a:r>
              <a:rPr lang="en-GB" sz="2800" b="1" dirty="0" smtClean="0">
                <a:latin typeface="Arial" charset="0"/>
              </a:rPr>
              <a:t>International dimension of the value chain</a:t>
            </a:r>
            <a:endParaRPr lang="en-GB" sz="3000" b="1" dirty="0">
              <a:latin typeface="Arial" charset="0"/>
            </a:endParaRPr>
          </a:p>
        </p:txBody>
      </p:sp>
      <p:pic>
        <p:nvPicPr>
          <p:cNvPr id="2" name="Image 1" descr="value chain (1).jpg"/>
          <p:cNvPicPr>
            <a:picLocks noChangeAspect="1"/>
          </p:cNvPicPr>
          <p:nvPr/>
        </p:nvPicPr>
        <p:blipFill rotWithShape="1">
          <a:blip r:embed="rId3">
            <a:extLst>
              <a:ext uri="{28A0092B-C50C-407E-A947-70E740481C1C}">
                <a14:useLocalDpi xmlns:a14="http://schemas.microsoft.com/office/drawing/2010/main" val="0"/>
              </a:ext>
            </a:extLst>
          </a:blip>
          <a:srcRect b="9748"/>
          <a:stretch/>
        </p:blipFill>
        <p:spPr>
          <a:xfrm>
            <a:off x="467544" y="1052736"/>
            <a:ext cx="7429500" cy="5673697"/>
          </a:xfrm>
          <a:prstGeom prst="rect">
            <a:avLst/>
          </a:prstGeom>
        </p:spPr>
      </p:pic>
      <p:sp>
        <p:nvSpPr>
          <p:cNvPr id="3" name="ZoneTexte 2"/>
          <p:cNvSpPr txBox="1"/>
          <p:nvPr/>
        </p:nvSpPr>
        <p:spPr>
          <a:xfrm>
            <a:off x="2411760" y="6375576"/>
            <a:ext cx="9227214" cy="461665"/>
          </a:xfrm>
          <a:prstGeom prst="rect">
            <a:avLst/>
          </a:prstGeom>
          <a:noFill/>
        </p:spPr>
        <p:txBody>
          <a:bodyPr wrap="square" rtlCol="0">
            <a:spAutoFit/>
          </a:bodyPr>
          <a:lstStyle/>
          <a:p>
            <a:r>
              <a:rPr lang="en-GB" sz="1200" i="1" dirty="0" smtClean="0">
                <a:latin typeface="Arial"/>
                <a:cs typeface="Arial"/>
              </a:rPr>
              <a:t>Mapping the Creative Value Chains, A study on the economy of culture in the digital age </a:t>
            </a:r>
          </a:p>
          <a:p>
            <a:r>
              <a:rPr lang="en-GB" sz="1200" i="1" dirty="0" smtClean="0">
                <a:latin typeface="Arial"/>
                <a:cs typeface="Arial"/>
              </a:rPr>
              <a:t>By European Commission (IDEA-KEA-SMITH)</a:t>
            </a:r>
            <a:endParaRPr lang="en-GB" sz="1200" i="1" dirty="0">
              <a:latin typeface="Arial"/>
              <a:cs typeface="Arial"/>
            </a:endParaRPr>
          </a:p>
        </p:txBody>
      </p:sp>
    </p:spTree>
    <p:extLst>
      <p:ext uri="{BB962C8B-B14F-4D97-AF65-F5344CB8AC3E}">
        <p14:creationId xmlns:p14="http://schemas.microsoft.com/office/powerpoint/2010/main" val="28581136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he Value of International Cultural Networks.pdf"/>
          <p:cNvPicPr>
            <a:picLocks noChangeAspect="1"/>
          </p:cNvPicPr>
          <p:nvPr/>
        </p:nvPicPr>
        <p:blipFill rotWithShape="1">
          <a:blip r:embed="rId3">
            <a:extLst>
              <a:ext uri="{28A0092B-C50C-407E-A947-70E740481C1C}">
                <a14:useLocalDpi xmlns:a14="http://schemas.microsoft.com/office/drawing/2010/main" val="0"/>
              </a:ext>
            </a:extLst>
          </a:blip>
          <a:srcRect t="28090"/>
          <a:stretch/>
        </p:blipFill>
        <p:spPr>
          <a:xfrm>
            <a:off x="1022137" y="336790"/>
            <a:ext cx="6718215" cy="6836626"/>
          </a:xfrm>
          <a:prstGeom prst="rect">
            <a:avLst/>
          </a:prstGeom>
        </p:spPr>
      </p:pic>
    </p:spTree>
    <p:extLst>
      <p:ext uri="{BB962C8B-B14F-4D97-AF65-F5344CB8AC3E}">
        <p14:creationId xmlns:p14="http://schemas.microsoft.com/office/powerpoint/2010/main" val="41449012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3568" y="764704"/>
            <a:ext cx="7344816" cy="762000"/>
          </a:xfrm>
        </p:spPr>
        <p:txBody>
          <a:bodyPr/>
          <a:lstStyle/>
          <a:p>
            <a:pPr eaLnBrk="1" hangingPunct="1"/>
            <a:r>
              <a:rPr lang="en-GB" sz="3200" b="1" dirty="0" smtClean="0">
                <a:latin typeface="Arial" charset="0"/>
              </a:rPr>
              <a:t>(in)formal European networks</a:t>
            </a:r>
            <a:endParaRPr lang="en-GB" sz="3000" dirty="0">
              <a:latin typeface="Arial" charset="0"/>
            </a:endParaRPr>
          </a:p>
        </p:txBody>
      </p:sp>
      <p:sp>
        <p:nvSpPr>
          <p:cNvPr id="5" name="Rectangle 3"/>
          <p:cNvSpPr txBox="1">
            <a:spLocks noChangeArrowheads="1"/>
          </p:cNvSpPr>
          <p:nvPr/>
        </p:nvSpPr>
        <p:spPr bwMode="auto">
          <a:xfrm>
            <a:off x="611560" y="1628800"/>
            <a:ext cx="7416824"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fontAlgn="base">
              <a:spcBef>
                <a:spcPts val="2000"/>
              </a:spcBef>
              <a:spcAft>
                <a:spcPct val="0"/>
              </a:spcAft>
              <a:buClr>
                <a:schemeClr val="accent1"/>
              </a:buClr>
              <a:buSzPct val="75000"/>
              <a:buFont typeface="Wingdings" charset="0"/>
              <a:buChar char="n"/>
              <a:defRPr sz="2000" kern="1200">
                <a:solidFill>
                  <a:srgbClr val="595959"/>
                </a:solidFill>
                <a:latin typeface="+mn-lt"/>
                <a:ea typeface="ＭＳ Ｐゴシック" charset="0"/>
                <a:cs typeface="ＭＳ Ｐゴシック" charset="0"/>
              </a:defRPr>
            </a:lvl1pPr>
            <a:lvl2pPr marL="457200" indent="-228600" algn="l" rtl="0" fontAlgn="base">
              <a:spcBef>
                <a:spcPts val="600"/>
              </a:spcBef>
              <a:spcAft>
                <a:spcPct val="0"/>
              </a:spcAft>
              <a:buClr>
                <a:srgbClr val="95B3D7"/>
              </a:buClr>
              <a:buSzPct val="75000"/>
              <a:buFont typeface="Wingdings" charset="0"/>
              <a:buChar char="n"/>
              <a:defRPr kern="1200">
                <a:solidFill>
                  <a:srgbClr val="595959"/>
                </a:solidFill>
                <a:latin typeface="+mn-lt"/>
                <a:ea typeface="ＭＳ Ｐゴシック" charset="0"/>
                <a:cs typeface="+mn-cs"/>
              </a:defRPr>
            </a:lvl2pPr>
            <a:lvl3pPr marL="685800" indent="-228600" algn="l" rtl="0" fontAlgn="base">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3pPr>
            <a:lvl4pPr marL="914400" indent="-228600" algn="l" rtl="0" fontAlgn="base">
              <a:spcBef>
                <a:spcPts val="600"/>
              </a:spcBef>
              <a:spcAft>
                <a:spcPct val="0"/>
              </a:spcAft>
              <a:buClr>
                <a:srgbClr val="95B3D7"/>
              </a:buClr>
              <a:buSzPct val="75000"/>
              <a:buFont typeface="Wingdings" charset="0"/>
              <a:buChar char="n"/>
              <a:defRPr kern="1200">
                <a:solidFill>
                  <a:srgbClr val="595959"/>
                </a:solidFill>
                <a:latin typeface="+mn-lt"/>
                <a:ea typeface="ＭＳ Ｐゴシック" charset="0"/>
                <a:cs typeface="+mn-cs"/>
              </a:defRPr>
            </a:lvl4pPr>
            <a:lvl5pPr marL="1143000" indent="-228600" algn="l" rtl="0" fontAlgn="base">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nSpc>
                <a:spcPct val="150000"/>
              </a:lnSpc>
              <a:spcBef>
                <a:spcPts val="0"/>
              </a:spcBef>
              <a:buNone/>
            </a:pPr>
            <a:r>
              <a:rPr lang="en-GB" sz="1800" dirty="0" smtClean="0">
                <a:latin typeface="Arial" charset="0"/>
              </a:rPr>
              <a:t>Focus on the formal cultural networks:</a:t>
            </a:r>
          </a:p>
          <a:p>
            <a:pPr>
              <a:lnSpc>
                <a:spcPct val="150000"/>
              </a:lnSpc>
              <a:spcBef>
                <a:spcPts val="0"/>
              </a:spcBef>
            </a:pPr>
            <a:r>
              <a:rPr lang="en-GB" sz="1800" dirty="0">
                <a:latin typeface="Arial" charset="0"/>
              </a:rPr>
              <a:t>N</a:t>
            </a:r>
            <a:r>
              <a:rPr lang="en-GB" sz="1800" dirty="0" smtClean="0">
                <a:latin typeface="Arial" charset="0"/>
              </a:rPr>
              <a:t>etwork of organisations (independent workers included sometimes): professional relations, group of people who are interrelated to help each other (organisational, project, financing)</a:t>
            </a:r>
          </a:p>
          <a:p>
            <a:pPr>
              <a:lnSpc>
                <a:spcPct val="150000"/>
              </a:lnSpc>
              <a:spcBef>
                <a:spcPts val="0"/>
              </a:spcBef>
            </a:pPr>
            <a:r>
              <a:rPr lang="en-GB" sz="1800" dirty="0" smtClean="0">
                <a:latin typeface="Arial" charset="0"/>
              </a:rPr>
              <a:t>Relationships are formed within a legal structure (e.g. membership of an association) and / or by contract (e.g. consortium)</a:t>
            </a:r>
          </a:p>
          <a:p>
            <a:pPr>
              <a:lnSpc>
                <a:spcPct val="150000"/>
              </a:lnSpc>
              <a:spcBef>
                <a:spcPts val="0"/>
              </a:spcBef>
            </a:pPr>
            <a:r>
              <a:rPr lang="en-GB" sz="1800" dirty="0">
                <a:latin typeface="Arial" charset="0"/>
              </a:rPr>
              <a:t>N</a:t>
            </a:r>
            <a:r>
              <a:rPr lang="en-GB" sz="1800" dirty="0" smtClean="0">
                <a:latin typeface="Arial" charset="0"/>
              </a:rPr>
              <a:t>etwork of networks: professional representation</a:t>
            </a:r>
          </a:p>
          <a:p>
            <a:pPr>
              <a:lnSpc>
                <a:spcPct val="150000"/>
              </a:lnSpc>
              <a:spcBef>
                <a:spcPts val="0"/>
              </a:spcBef>
            </a:pPr>
            <a:r>
              <a:rPr lang="en-GB" sz="1800" dirty="0">
                <a:latin typeface="Arial" charset="0"/>
              </a:rPr>
              <a:t>S</a:t>
            </a:r>
            <a:r>
              <a:rPr lang="en-GB" sz="1800" dirty="0" smtClean="0">
                <a:latin typeface="Arial" charset="0"/>
              </a:rPr>
              <a:t>ectoral or thematic networks</a:t>
            </a:r>
          </a:p>
          <a:p>
            <a:pPr>
              <a:lnSpc>
                <a:spcPct val="150000"/>
              </a:lnSpc>
              <a:spcBef>
                <a:spcPts val="0"/>
              </a:spcBef>
            </a:pPr>
            <a:r>
              <a:rPr lang="en-GB" sz="1800" dirty="0">
                <a:latin typeface="Arial" charset="0"/>
              </a:rPr>
              <a:t>P</a:t>
            </a:r>
            <a:r>
              <a:rPr lang="en-GB" sz="1800" dirty="0" smtClean="0">
                <a:latin typeface="Arial" charset="0"/>
              </a:rPr>
              <a:t>roject-network: co-imagined, co-produced, co-financed action(s)</a:t>
            </a:r>
            <a:endParaRPr lang="en-GB" sz="1800" dirty="0" smtClean="0">
              <a:latin typeface="Arial" charset="0"/>
            </a:endParaRPr>
          </a:p>
        </p:txBody>
      </p:sp>
    </p:spTree>
    <p:extLst>
      <p:ext uri="{BB962C8B-B14F-4D97-AF65-F5344CB8AC3E}">
        <p14:creationId xmlns:p14="http://schemas.microsoft.com/office/powerpoint/2010/main" val="22525584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Ebooklet_2018_IET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33"/>
            <a:ext cx="9144000" cy="6496088"/>
          </a:xfrm>
          <a:prstGeom prst="rect">
            <a:avLst/>
          </a:prstGeom>
        </p:spPr>
      </p:pic>
    </p:spTree>
    <p:extLst>
      <p:ext uri="{BB962C8B-B14F-4D97-AF65-F5344CB8AC3E}">
        <p14:creationId xmlns:p14="http://schemas.microsoft.com/office/powerpoint/2010/main" val="30497713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Ebooklet_2018_ENC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96088"/>
          </a:xfrm>
          <a:prstGeom prst="rect">
            <a:avLst/>
          </a:prstGeom>
        </p:spPr>
      </p:pic>
    </p:spTree>
    <p:extLst>
      <p:ext uri="{BB962C8B-B14F-4D97-AF65-F5344CB8AC3E}">
        <p14:creationId xmlns:p14="http://schemas.microsoft.com/office/powerpoint/2010/main" val="28193486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Ebooklet_2018_ED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96088"/>
          </a:xfrm>
          <a:prstGeom prst="rect">
            <a:avLst/>
          </a:prstGeom>
        </p:spPr>
      </p:pic>
    </p:spTree>
    <p:extLst>
      <p:ext uri="{BB962C8B-B14F-4D97-AF65-F5344CB8AC3E}">
        <p14:creationId xmlns:p14="http://schemas.microsoft.com/office/powerpoint/2010/main" val="1378849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Ebooklet_2018_CA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1" y="24491"/>
            <a:ext cx="9144000" cy="6496088"/>
          </a:xfrm>
          <a:prstGeom prst="rect">
            <a:avLst/>
          </a:prstGeom>
        </p:spPr>
      </p:pic>
    </p:spTree>
    <p:extLst>
      <p:ext uri="{BB962C8B-B14F-4D97-AF65-F5344CB8AC3E}">
        <p14:creationId xmlns:p14="http://schemas.microsoft.com/office/powerpoint/2010/main" val="16247869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vantage">
  <a:themeElements>
    <a:clrScheme name="A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Fonderie">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2043</TotalTime>
  <Words>590</Words>
  <Application>Microsoft Macintosh PowerPoint</Application>
  <PresentationFormat>Présentation à l'écran (4:3)</PresentationFormat>
  <Paragraphs>75</Paragraphs>
  <Slides>14</Slides>
  <Notes>14</Notes>
  <HiddenSlides>0</HiddenSlides>
  <MMClips>0</MMClips>
  <ScaleCrop>false</ScaleCrop>
  <HeadingPairs>
    <vt:vector size="4" baseType="variant">
      <vt:variant>
        <vt:lpstr>Thème</vt:lpstr>
      </vt:variant>
      <vt:variant>
        <vt:i4>1</vt:i4>
      </vt:variant>
      <vt:variant>
        <vt:lpstr>Titres des diapositives</vt:lpstr>
      </vt:variant>
      <vt:variant>
        <vt:i4>14</vt:i4>
      </vt:variant>
    </vt:vector>
  </HeadingPairs>
  <TitlesOfParts>
    <vt:vector size="15" baseType="lpstr">
      <vt:lpstr>Avantage</vt:lpstr>
      <vt:lpstr>The value(s) of cultural networks  </vt:lpstr>
      <vt:lpstr>A cyclical, integrated chain of processes </vt:lpstr>
      <vt:lpstr>International dimension of the value chain</vt:lpstr>
      <vt:lpstr>Présentation PowerPoint</vt:lpstr>
      <vt:lpstr>(in)formal European networks</vt:lpstr>
      <vt:lpstr>Présentation PowerPoint</vt:lpstr>
      <vt:lpstr>Présentation PowerPoint</vt:lpstr>
      <vt:lpstr>Présentation PowerPoint</vt:lpstr>
      <vt:lpstr>Présentation PowerPoint</vt:lpstr>
      <vt:lpstr>FACE-Fresh Arts Coalition Europe</vt:lpstr>
      <vt:lpstr>OTM-On the Move</vt:lpstr>
      <vt:lpstr>Présentation PowerPoint</vt:lpstr>
      <vt:lpstr>Plate-forme: AEROWAVES</vt:lpstr>
      <vt:lpstr>Plate-forme: IN SITU</vt:lpstr>
    </vt:vector>
  </TitlesOfParts>
  <Company>Anne GONON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Politiques culturelles en faveur des arts de la rue et de la piste en Europe</dc:title>
  <dc:creator>Anne GONON</dc:creator>
  <cp:lastModifiedBy>Yohann Floch</cp:lastModifiedBy>
  <cp:revision>189</cp:revision>
  <cp:lastPrinted>2015-05-21T09:11:00Z</cp:lastPrinted>
  <dcterms:created xsi:type="dcterms:W3CDTF">2006-11-10T14:50:26Z</dcterms:created>
  <dcterms:modified xsi:type="dcterms:W3CDTF">2018-05-17T11:09:59Z</dcterms:modified>
</cp:coreProperties>
</file>