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56" r:id="rId2"/>
    <p:sldId id="271" r:id="rId3"/>
    <p:sldId id="258" r:id="rId4"/>
    <p:sldId id="259" r:id="rId5"/>
    <p:sldId id="274" r:id="rId6"/>
    <p:sldId id="268" r:id="rId7"/>
    <p:sldId id="266" r:id="rId8"/>
    <p:sldId id="263" r:id="rId9"/>
    <p:sldId id="272"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7"/>
    <p:restoredTop sz="94667"/>
  </p:normalViewPr>
  <p:slideViewPr>
    <p:cSldViewPr snapToGrid="0" snapToObjects="1">
      <p:cViewPr varScale="1">
        <p:scale>
          <a:sx n="74" d="100"/>
          <a:sy n="74" d="100"/>
        </p:scale>
        <p:origin x="-54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E2ACD4-0892-9C42-BE9F-5E3A899B5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E6A70A4-31E1-C647-9086-73708EBA36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B105A90-2005-FB43-8706-784447BA58AF}"/>
              </a:ext>
            </a:extLst>
          </p:cNvPr>
          <p:cNvSpPr>
            <a:spLocks noGrp="1"/>
          </p:cNvSpPr>
          <p:nvPr>
            <p:ph type="dt" sz="half" idx="10"/>
          </p:nvPr>
        </p:nvSpPr>
        <p:spPr/>
        <p:txBody>
          <a:bodyPr/>
          <a:lstStyle/>
          <a:p>
            <a:fld id="{48A87A34-81AB-432B-8DAE-1953F412C126}" type="datetimeFigureOut">
              <a:rPr lang="en-US" smtClean="0"/>
              <a:t>5/25/2018</a:t>
            </a:fld>
            <a:endParaRPr lang="en-US" dirty="0"/>
          </a:p>
        </p:txBody>
      </p:sp>
      <p:sp>
        <p:nvSpPr>
          <p:cNvPr id="5" name="Footer Placeholder 4">
            <a:extLst>
              <a:ext uri="{FF2B5EF4-FFF2-40B4-BE49-F238E27FC236}">
                <a16:creationId xmlns="" xmlns:a16="http://schemas.microsoft.com/office/drawing/2014/main" id="{74E911D3-0270-BF4F-9069-2A5B5D6002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5628BB6-96EE-1B47-B51D-F88882EB88D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56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0CF28D-5A90-6040-8771-1C20589059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AAB12A2-5D25-1143-9BCE-5176216814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D167791-C603-304F-B11E-5D961DD6CD34}"/>
              </a:ext>
            </a:extLst>
          </p:cNvPr>
          <p:cNvSpPr>
            <a:spLocks noGrp="1"/>
          </p:cNvSpPr>
          <p:nvPr>
            <p:ph type="dt" sz="half" idx="10"/>
          </p:nvPr>
        </p:nvSpPr>
        <p:spPr/>
        <p:txBody>
          <a:bodyPr/>
          <a:lstStyle/>
          <a:p>
            <a:fld id="{48A87A34-81AB-432B-8DAE-1953F412C126}" type="datetimeFigureOut">
              <a:rPr lang="en-US" smtClean="0"/>
              <a:pPr/>
              <a:t>5/25/2018</a:t>
            </a:fld>
            <a:endParaRPr lang="en-US" dirty="0"/>
          </a:p>
        </p:txBody>
      </p:sp>
      <p:sp>
        <p:nvSpPr>
          <p:cNvPr id="5" name="Footer Placeholder 4">
            <a:extLst>
              <a:ext uri="{FF2B5EF4-FFF2-40B4-BE49-F238E27FC236}">
                <a16:creationId xmlns="" xmlns:a16="http://schemas.microsoft.com/office/drawing/2014/main" id="{DC64AA1E-AA57-B841-A63C-0253217350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C4EC201-43AA-DD48-8515-8F1EAE0FED1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383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577C534-D856-3148-9CB7-A74305F955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6E862DF-3679-6B4E-9382-5B2E250E48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40CF49-5D05-534D-9FAA-70D7E507C47C}"/>
              </a:ext>
            </a:extLst>
          </p:cNvPr>
          <p:cNvSpPr>
            <a:spLocks noGrp="1"/>
          </p:cNvSpPr>
          <p:nvPr>
            <p:ph type="dt" sz="half" idx="10"/>
          </p:nvPr>
        </p:nvSpPr>
        <p:spPr/>
        <p:txBody>
          <a:bodyPr/>
          <a:lstStyle/>
          <a:p>
            <a:fld id="{48A87A34-81AB-432B-8DAE-1953F412C126}" type="datetimeFigureOut">
              <a:rPr lang="en-US" smtClean="0"/>
              <a:pPr/>
              <a:t>5/25/2018</a:t>
            </a:fld>
            <a:endParaRPr lang="en-US" dirty="0"/>
          </a:p>
        </p:txBody>
      </p:sp>
      <p:sp>
        <p:nvSpPr>
          <p:cNvPr id="5" name="Footer Placeholder 4">
            <a:extLst>
              <a:ext uri="{FF2B5EF4-FFF2-40B4-BE49-F238E27FC236}">
                <a16:creationId xmlns="" xmlns:a16="http://schemas.microsoft.com/office/drawing/2014/main" id="{54A9F657-A395-EA4A-B46E-1189756152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C403C0C-E142-5142-A8A6-D4A4C5AF959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1825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262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919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258B2B-C4B5-2542-B5B7-76231D9F9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91F9F42-EE6A-6E47-B69A-1609A862D5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3492F8-4ECB-E249-89D2-B17F2F0A416F}"/>
              </a:ext>
            </a:extLst>
          </p:cNvPr>
          <p:cNvSpPr>
            <a:spLocks noGrp="1"/>
          </p:cNvSpPr>
          <p:nvPr>
            <p:ph type="dt" sz="half" idx="10"/>
          </p:nvPr>
        </p:nvSpPr>
        <p:spPr/>
        <p:txBody>
          <a:bodyPr/>
          <a:lstStyle/>
          <a:p>
            <a:fld id="{48A87A34-81AB-432B-8DAE-1953F412C126}" type="datetimeFigureOut">
              <a:rPr lang="en-US" smtClean="0"/>
              <a:pPr/>
              <a:t>5/25/2018</a:t>
            </a:fld>
            <a:endParaRPr lang="en-US" dirty="0"/>
          </a:p>
        </p:txBody>
      </p:sp>
      <p:sp>
        <p:nvSpPr>
          <p:cNvPr id="5" name="Footer Placeholder 4">
            <a:extLst>
              <a:ext uri="{FF2B5EF4-FFF2-40B4-BE49-F238E27FC236}">
                <a16:creationId xmlns="" xmlns:a16="http://schemas.microsoft.com/office/drawing/2014/main" id="{4E965837-16EF-0740-BFB0-CBDA979ACF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23C5FF3-10E2-7341-9B27-050CF2CDBE5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566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DC366D-AF01-D448-B9CA-15758682A8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4B5C168-D1D1-7044-BB11-202E2CA22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BDB8780-D328-534A-8B38-91E589109773}"/>
              </a:ext>
            </a:extLst>
          </p:cNvPr>
          <p:cNvSpPr>
            <a:spLocks noGrp="1"/>
          </p:cNvSpPr>
          <p:nvPr>
            <p:ph type="dt" sz="half" idx="10"/>
          </p:nvPr>
        </p:nvSpPr>
        <p:spPr/>
        <p:txBody>
          <a:bodyPr/>
          <a:lstStyle/>
          <a:p>
            <a:fld id="{48A87A34-81AB-432B-8DAE-1953F412C126}" type="datetimeFigureOut">
              <a:rPr lang="en-US" smtClean="0"/>
              <a:t>5/25/2018</a:t>
            </a:fld>
            <a:endParaRPr lang="en-US" dirty="0"/>
          </a:p>
        </p:txBody>
      </p:sp>
      <p:sp>
        <p:nvSpPr>
          <p:cNvPr id="5" name="Footer Placeholder 4">
            <a:extLst>
              <a:ext uri="{FF2B5EF4-FFF2-40B4-BE49-F238E27FC236}">
                <a16:creationId xmlns="" xmlns:a16="http://schemas.microsoft.com/office/drawing/2014/main" id="{997BFADD-0740-6845-8189-596954ECAD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7BEE35B-783C-8E47-9E47-1D3EAB5BF0D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191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4D6EBD-224C-B24E-A9C1-189CF4FC8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8E2565B-80FA-7041-BE13-DB13A70032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3803C61-748B-234B-9799-34113BF53C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B118299-2643-8748-89F2-FA9C0700942E}"/>
              </a:ext>
            </a:extLst>
          </p:cNvPr>
          <p:cNvSpPr>
            <a:spLocks noGrp="1"/>
          </p:cNvSpPr>
          <p:nvPr>
            <p:ph type="dt" sz="half" idx="10"/>
          </p:nvPr>
        </p:nvSpPr>
        <p:spPr/>
        <p:txBody>
          <a:bodyPr/>
          <a:lstStyle/>
          <a:p>
            <a:fld id="{48A87A34-81AB-432B-8DAE-1953F412C126}" type="datetimeFigureOut">
              <a:rPr lang="en-US" smtClean="0"/>
              <a:pPr/>
              <a:t>5/25/2018</a:t>
            </a:fld>
            <a:endParaRPr lang="en-US" dirty="0"/>
          </a:p>
        </p:txBody>
      </p:sp>
      <p:sp>
        <p:nvSpPr>
          <p:cNvPr id="6" name="Footer Placeholder 5">
            <a:extLst>
              <a:ext uri="{FF2B5EF4-FFF2-40B4-BE49-F238E27FC236}">
                <a16:creationId xmlns="" xmlns:a16="http://schemas.microsoft.com/office/drawing/2014/main" id="{EAFA527B-6740-1549-9EFD-C04E9FF46E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CDA63A46-7EC5-794A-AA02-FFDDB4140AE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9003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8AB5B-019F-3B4F-9D66-6D016858F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4ECB997-08BF-084E-BC63-D1D029F4B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E89FCCD-8C2D-514C-A98D-AC5C610DA9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BC2CA11-7FF5-2A4A-8658-EE8DF91B25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CC6384F-86BE-A441-B1A1-910309FA98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10037B9-2D4E-1047-B9AE-F3A4F0B01D65}"/>
              </a:ext>
            </a:extLst>
          </p:cNvPr>
          <p:cNvSpPr>
            <a:spLocks noGrp="1"/>
          </p:cNvSpPr>
          <p:nvPr>
            <p:ph type="dt" sz="half" idx="10"/>
          </p:nvPr>
        </p:nvSpPr>
        <p:spPr/>
        <p:txBody>
          <a:bodyPr/>
          <a:lstStyle/>
          <a:p>
            <a:fld id="{48A87A34-81AB-432B-8DAE-1953F412C126}" type="datetimeFigureOut">
              <a:rPr lang="en-US" smtClean="0"/>
              <a:pPr/>
              <a:t>5/25/2018</a:t>
            </a:fld>
            <a:endParaRPr lang="en-US" dirty="0"/>
          </a:p>
        </p:txBody>
      </p:sp>
      <p:sp>
        <p:nvSpPr>
          <p:cNvPr id="8" name="Footer Placeholder 7">
            <a:extLst>
              <a:ext uri="{FF2B5EF4-FFF2-40B4-BE49-F238E27FC236}">
                <a16:creationId xmlns="" xmlns:a16="http://schemas.microsoft.com/office/drawing/2014/main" id="{0EF616A3-A012-7744-80B5-3B0E6DB744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E43D6F83-B40A-DD41-B51F-961BA95599C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86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390439-6C42-AD4C-A624-72248CECB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00E15AF-C8D2-6548-B856-2036D67CE326}"/>
              </a:ext>
            </a:extLst>
          </p:cNvPr>
          <p:cNvSpPr>
            <a:spLocks noGrp="1"/>
          </p:cNvSpPr>
          <p:nvPr>
            <p:ph type="dt" sz="half" idx="10"/>
          </p:nvPr>
        </p:nvSpPr>
        <p:spPr/>
        <p:txBody>
          <a:bodyPr/>
          <a:lstStyle/>
          <a:p>
            <a:fld id="{48A87A34-81AB-432B-8DAE-1953F412C126}" type="datetimeFigureOut">
              <a:rPr lang="en-US" smtClean="0"/>
              <a:t>5/25/2018</a:t>
            </a:fld>
            <a:endParaRPr lang="en-US" dirty="0"/>
          </a:p>
        </p:txBody>
      </p:sp>
      <p:sp>
        <p:nvSpPr>
          <p:cNvPr id="4" name="Footer Placeholder 3">
            <a:extLst>
              <a:ext uri="{FF2B5EF4-FFF2-40B4-BE49-F238E27FC236}">
                <a16:creationId xmlns="" xmlns:a16="http://schemas.microsoft.com/office/drawing/2014/main" id="{DA604D3D-0E0E-6944-8D12-660C2B82AB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1C247BDD-A324-E34B-B182-3EE8366B973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01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BA40EA2-D060-F64B-9D4B-24B26247FD22}"/>
              </a:ext>
            </a:extLst>
          </p:cNvPr>
          <p:cNvSpPr>
            <a:spLocks noGrp="1"/>
          </p:cNvSpPr>
          <p:nvPr>
            <p:ph type="dt" sz="half" idx="10"/>
          </p:nvPr>
        </p:nvSpPr>
        <p:spPr/>
        <p:txBody>
          <a:bodyPr/>
          <a:lstStyle/>
          <a:p>
            <a:fld id="{48A87A34-81AB-432B-8DAE-1953F412C126}" type="datetimeFigureOut">
              <a:rPr lang="en-US" smtClean="0"/>
              <a:t>5/25/2018</a:t>
            </a:fld>
            <a:endParaRPr lang="en-US" dirty="0"/>
          </a:p>
        </p:txBody>
      </p:sp>
      <p:sp>
        <p:nvSpPr>
          <p:cNvPr id="3" name="Footer Placeholder 2">
            <a:extLst>
              <a:ext uri="{FF2B5EF4-FFF2-40B4-BE49-F238E27FC236}">
                <a16:creationId xmlns="" xmlns:a16="http://schemas.microsoft.com/office/drawing/2014/main" id="{53624BEF-9899-8C4A-8C99-DE55C886CC8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F8A461BF-F98A-6C40-8C3D-ED9245D0BCA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57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B45504-8765-AB4E-B167-D7D27B1FC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1D8F93-5D7D-E44F-A57D-4CC5D51FA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86F66CE-EFDB-B64F-B52E-6E411382A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75E35FF-77E3-014D-B205-949E4EEF1691}"/>
              </a:ext>
            </a:extLst>
          </p:cNvPr>
          <p:cNvSpPr>
            <a:spLocks noGrp="1"/>
          </p:cNvSpPr>
          <p:nvPr>
            <p:ph type="dt" sz="half" idx="10"/>
          </p:nvPr>
        </p:nvSpPr>
        <p:spPr/>
        <p:txBody>
          <a:bodyPr/>
          <a:lstStyle/>
          <a:p>
            <a:fld id="{48A87A34-81AB-432B-8DAE-1953F412C126}" type="datetimeFigureOut">
              <a:rPr lang="en-US" smtClean="0"/>
              <a:pPr/>
              <a:t>5/25/2018</a:t>
            </a:fld>
            <a:endParaRPr lang="en-US" dirty="0"/>
          </a:p>
        </p:txBody>
      </p:sp>
      <p:sp>
        <p:nvSpPr>
          <p:cNvPr id="6" name="Footer Placeholder 5">
            <a:extLst>
              <a:ext uri="{FF2B5EF4-FFF2-40B4-BE49-F238E27FC236}">
                <a16:creationId xmlns="" xmlns:a16="http://schemas.microsoft.com/office/drawing/2014/main" id="{DEB0E381-82C1-8447-94C8-AF794E4882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0231BE4C-ECA6-2E4F-B42B-2030D296719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518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F9E760-3BC7-614B-B431-53EADFEEA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068E229-9ED2-2946-BC94-B0E7357DD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1DB50B2-5006-AC45-866B-EB5BD1407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55BEB6E-B64F-F94D-B0EC-926E5B9D814D}"/>
              </a:ext>
            </a:extLst>
          </p:cNvPr>
          <p:cNvSpPr>
            <a:spLocks noGrp="1"/>
          </p:cNvSpPr>
          <p:nvPr>
            <p:ph type="dt" sz="half" idx="10"/>
          </p:nvPr>
        </p:nvSpPr>
        <p:spPr/>
        <p:txBody>
          <a:bodyPr/>
          <a:lstStyle/>
          <a:p>
            <a:fld id="{48A87A34-81AB-432B-8DAE-1953F412C126}" type="datetimeFigureOut">
              <a:rPr lang="en-US" smtClean="0"/>
              <a:t>5/25/2018</a:t>
            </a:fld>
            <a:endParaRPr lang="en-US" dirty="0"/>
          </a:p>
        </p:txBody>
      </p:sp>
      <p:sp>
        <p:nvSpPr>
          <p:cNvPr id="6" name="Footer Placeholder 5">
            <a:extLst>
              <a:ext uri="{FF2B5EF4-FFF2-40B4-BE49-F238E27FC236}">
                <a16:creationId xmlns="" xmlns:a16="http://schemas.microsoft.com/office/drawing/2014/main" id="{114D427F-2B94-474F-840E-9F39A478C5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C72B863-1310-C94A-93A4-A71809F4C14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415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53845C8-082F-8E4B-BAF2-D6E60C2D4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7A508DB-B01A-6A48-83EC-7119B737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7E644E-9558-7341-9C2D-C6A794C54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5/25/2018</a:t>
            </a:fld>
            <a:endParaRPr lang="en-US" dirty="0"/>
          </a:p>
        </p:txBody>
      </p:sp>
      <p:sp>
        <p:nvSpPr>
          <p:cNvPr id="5" name="Footer Placeholder 4">
            <a:extLst>
              <a:ext uri="{FF2B5EF4-FFF2-40B4-BE49-F238E27FC236}">
                <a16:creationId xmlns="" xmlns:a16="http://schemas.microsoft.com/office/drawing/2014/main" id="{79ED55AF-32D3-3C40-9BE9-5323C22FF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4CC20041-1115-564D-A1D2-C2BEDDB4E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36044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1CEBD-9D93-8A44-88B8-5B7697AC6992}"/>
              </a:ext>
            </a:extLst>
          </p:cNvPr>
          <p:cNvSpPr>
            <a:spLocks noGrp="1"/>
          </p:cNvSpPr>
          <p:nvPr>
            <p:ph type="ctrTitle"/>
          </p:nvPr>
        </p:nvSpPr>
        <p:spPr/>
        <p:txBody>
          <a:bodyPr/>
          <a:lstStyle/>
          <a:p>
            <a:r>
              <a:rPr lang="en-US" dirty="0"/>
              <a:t>DANSEMA dance theater</a:t>
            </a:r>
          </a:p>
        </p:txBody>
      </p:sp>
      <p:sp>
        <p:nvSpPr>
          <p:cNvPr id="3" name="Subtitle 2">
            <a:extLst>
              <a:ext uri="{FF2B5EF4-FFF2-40B4-BE49-F238E27FC236}">
                <a16:creationId xmlns="" xmlns:a16="http://schemas.microsoft.com/office/drawing/2014/main" id="{C49DFA11-F72B-124E-83FF-25DB6E914F99}"/>
              </a:ext>
            </a:extLst>
          </p:cNvPr>
          <p:cNvSpPr>
            <a:spLocks noGrp="1"/>
          </p:cNvSpPr>
          <p:nvPr>
            <p:ph type="subTitle" idx="1"/>
          </p:nvPr>
        </p:nvSpPr>
        <p:spPr/>
        <p:txBody>
          <a:bodyPr/>
          <a:lstStyle/>
          <a:p>
            <a:r>
              <a:rPr lang="en-US" dirty="0"/>
              <a:t>WWW.DANSEMA.LT</a:t>
            </a:r>
          </a:p>
        </p:txBody>
      </p:sp>
    </p:spTree>
    <p:extLst>
      <p:ext uri="{BB962C8B-B14F-4D97-AF65-F5344CB8AC3E}">
        <p14:creationId xmlns:p14="http://schemas.microsoft.com/office/powerpoint/2010/main" val="426347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8E9CBED-A15C-554B-90D7-852E1F1251BB}"/>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9014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2001C23-F256-C641-BACB-5C0C83102AD6}"/>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1189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E7DA9C-06B9-C041-8DFA-C8DA29928AB8}"/>
              </a:ext>
            </a:extLst>
          </p:cNvPr>
          <p:cNvSpPr>
            <a:spLocks noGrp="1"/>
          </p:cNvSpPr>
          <p:nvPr>
            <p:ph type="title"/>
          </p:nvPr>
        </p:nvSpPr>
        <p:spPr/>
        <p:txBody>
          <a:bodyPr/>
          <a:lstStyle/>
          <a:p>
            <a:r>
              <a:rPr lang="en-US" b="1" dirty="0"/>
              <a:t>"</a:t>
            </a:r>
            <a:r>
              <a:rPr lang="en-US" b="1" dirty="0" err="1"/>
              <a:t>Dansema</a:t>
            </a:r>
            <a:r>
              <a:rPr lang="en-US" b="1" dirty="0"/>
              <a:t>" Dance Theater is a non-governmental organization producing dance performances for young audience.</a:t>
            </a:r>
            <a:endParaRPr lang="en-US" dirty="0"/>
          </a:p>
        </p:txBody>
      </p:sp>
      <p:sp>
        <p:nvSpPr>
          <p:cNvPr id="4" name="Text Placeholder 3">
            <a:extLst>
              <a:ext uri="{FF2B5EF4-FFF2-40B4-BE49-F238E27FC236}">
                <a16:creationId xmlns="" xmlns:a16="http://schemas.microsoft.com/office/drawing/2014/main" id="{60B39961-24F9-0542-9A68-745A43EDF559}"/>
              </a:ext>
            </a:extLst>
          </p:cNvPr>
          <p:cNvSpPr>
            <a:spLocks noGrp="1"/>
          </p:cNvSpPr>
          <p:nvPr>
            <p:ph type="body" sz="half" idx="2"/>
          </p:nvPr>
        </p:nvSpPr>
        <p:spPr>
          <a:xfrm>
            <a:off x="827315" y="3374571"/>
            <a:ext cx="10450912" cy="2419279"/>
          </a:xfrm>
        </p:spPr>
        <p:txBody>
          <a:bodyPr>
            <a:normAutofit/>
          </a:bodyPr>
          <a:lstStyle/>
          <a:p>
            <a:r>
              <a:rPr lang="en-US" dirty="0"/>
              <a:t>It was the first professional theater which by the initiative of the famous Lithuanian choreographer </a:t>
            </a:r>
            <a:r>
              <a:rPr lang="en-US" dirty="0" err="1"/>
              <a:t>Birute</a:t>
            </a:r>
            <a:r>
              <a:rPr lang="en-US" dirty="0"/>
              <a:t> </a:t>
            </a:r>
            <a:r>
              <a:rPr lang="en-US" dirty="0" err="1"/>
              <a:t>Baneviciute</a:t>
            </a:r>
            <a:r>
              <a:rPr lang="en-US" dirty="0"/>
              <a:t>  started to create dance performances for young audience in Lithuania. Since it was established in 2007 theater successfully has been touring in Lithuania and abroad (Europe, Asia, USA). "</a:t>
            </a:r>
            <a:r>
              <a:rPr lang="en-US" dirty="0" err="1"/>
              <a:t>Dansema</a:t>
            </a:r>
            <a:r>
              <a:rPr lang="en-US" dirty="0"/>
              <a:t>" also organizes seminars for dancers, choreographers and dance teachers, implements educational dance projects with children. Theater performances have been nominated and awarded by Lithuanian Ministry of Culture as the best children performances of the year 2012 and 2015.</a:t>
            </a:r>
          </a:p>
          <a:p>
            <a:r>
              <a:rPr lang="en-US" dirty="0"/>
              <a:t>Since 2014 </a:t>
            </a:r>
            <a:r>
              <a:rPr lang="en-US" dirty="0" err="1"/>
              <a:t>Dansema</a:t>
            </a:r>
            <a:r>
              <a:rPr lang="en-US" dirty="0"/>
              <a:t> focuses on developing dance productions for babies under 3 years.</a:t>
            </a:r>
          </a:p>
          <a:p>
            <a:r>
              <a:rPr lang="en-US" dirty="0"/>
              <a:t>Theater is a member of the international networks ASSITEJ and IPAY.</a:t>
            </a:r>
          </a:p>
        </p:txBody>
      </p:sp>
    </p:spTree>
    <p:extLst>
      <p:ext uri="{BB962C8B-B14F-4D97-AF65-F5344CB8AC3E}">
        <p14:creationId xmlns:p14="http://schemas.microsoft.com/office/powerpoint/2010/main" val="160850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78ABDA-2AD8-4846-8EE2-729F0D7C0A25}"/>
              </a:ext>
            </a:extLst>
          </p:cNvPr>
          <p:cNvSpPr>
            <a:spLocks noGrp="1"/>
          </p:cNvSpPr>
          <p:nvPr>
            <p:ph type="title"/>
          </p:nvPr>
        </p:nvSpPr>
        <p:spPr/>
        <p:txBody>
          <a:bodyPr/>
          <a:lstStyle/>
          <a:p>
            <a:r>
              <a:rPr lang="en-US" dirty="0"/>
              <a:t>EDUCATION PROJECTS</a:t>
            </a:r>
          </a:p>
        </p:txBody>
      </p:sp>
      <p:sp>
        <p:nvSpPr>
          <p:cNvPr id="3" name="Content Placeholder 2">
            <a:extLst>
              <a:ext uri="{FF2B5EF4-FFF2-40B4-BE49-F238E27FC236}">
                <a16:creationId xmlns="" xmlns:a16="http://schemas.microsoft.com/office/drawing/2014/main" id="{709A1947-8FDC-1C4B-B6A0-40BD406A2C11}"/>
              </a:ext>
            </a:extLst>
          </p:cNvPr>
          <p:cNvSpPr>
            <a:spLocks noGrp="1"/>
          </p:cNvSpPr>
          <p:nvPr>
            <p:ph sz="quarter" idx="13"/>
          </p:nvPr>
        </p:nvSpPr>
        <p:spPr/>
        <p:txBody>
          <a:bodyPr>
            <a:normAutofit/>
          </a:bodyPr>
          <a:lstStyle/>
          <a:p>
            <a:r>
              <a:rPr lang="en-US" dirty="0"/>
              <a:t>Early dance for babies</a:t>
            </a:r>
          </a:p>
          <a:p>
            <a:endParaRPr lang="en-US" dirty="0"/>
          </a:p>
          <a:p>
            <a:r>
              <a:rPr lang="en-US" dirty="0"/>
              <a:t>Professionals and children on the stage</a:t>
            </a:r>
          </a:p>
          <a:p>
            <a:endParaRPr lang="en-US" dirty="0"/>
          </a:p>
          <a:p>
            <a:r>
              <a:rPr lang="en-US" dirty="0"/>
              <a:t>Seminars for professionals and parents</a:t>
            </a:r>
          </a:p>
        </p:txBody>
      </p:sp>
      <p:pic>
        <p:nvPicPr>
          <p:cNvPr id="9" name="Content Placeholder 8">
            <a:extLst>
              <a:ext uri="{FF2B5EF4-FFF2-40B4-BE49-F238E27FC236}">
                <a16:creationId xmlns="" xmlns:a16="http://schemas.microsoft.com/office/drawing/2014/main" id="{2916D041-6055-BC41-8BA3-2B59CEC4D526}"/>
              </a:ext>
            </a:extLst>
          </p:cNvPr>
          <p:cNvPicPr>
            <a:picLocks noGrp="1" noChangeAspect="1"/>
          </p:cNvPicPr>
          <p:nvPr>
            <p:ph sz="quarter" idx="14"/>
          </p:nvPr>
        </p:nvPicPr>
        <p:blipFill>
          <a:blip r:embed="rId2"/>
          <a:stretch>
            <a:fillRect/>
          </a:stretch>
        </p:blipFill>
        <p:spPr>
          <a:xfrm>
            <a:off x="6172200" y="2377281"/>
            <a:ext cx="5105400" cy="3403600"/>
          </a:xfrm>
          <a:prstGeom prst="rect">
            <a:avLst/>
          </a:prstGeom>
        </p:spPr>
      </p:pic>
    </p:spTree>
    <p:extLst>
      <p:ext uri="{BB962C8B-B14F-4D97-AF65-F5344CB8AC3E}">
        <p14:creationId xmlns:p14="http://schemas.microsoft.com/office/powerpoint/2010/main" val="286962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9160" y="1825625"/>
            <a:ext cx="7733679" cy="4351338"/>
          </a:xfrm>
        </p:spPr>
      </p:pic>
    </p:spTree>
    <p:extLst>
      <p:ext uri="{BB962C8B-B14F-4D97-AF65-F5344CB8AC3E}">
        <p14:creationId xmlns:p14="http://schemas.microsoft.com/office/powerpoint/2010/main" val="1222854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0735C-F712-FC46-B703-337ED5EF1C49}"/>
              </a:ext>
            </a:extLst>
          </p:cNvPr>
          <p:cNvSpPr>
            <a:spLocks noGrp="1"/>
          </p:cNvSpPr>
          <p:nvPr>
            <p:ph type="title"/>
          </p:nvPr>
        </p:nvSpPr>
        <p:spPr/>
        <p:txBody>
          <a:bodyPr>
            <a:normAutofit fontScale="90000"/>
          </a:bodyPr>
          <a:lstStyle/>
          <a:p>
            <a:r>
              <a:rPr lang="en-US" sz="3100" dirty="0" err="1"/>
              <a:t>Dansema</a:t>
            </a:r>
            <a:r>
              <a:rPr lang="en-US" sz="3100" dirty="0"/>
              <a:t> Dance Theatre performances are more than just fun for babies and small children, taking up most of their time in the first years of their life. By playing, they explore and learn about themselves and the surrounding world: to sit and crawl, climb and jump, grasp and drop, catch and kick, smile and frown, share and…</a:t>
            </a:r>
            <a:r>
              <a:rPr lang="en-US" dirty="0"/>
              <a:t/>
            </a:r>
            <a:br>
              <a:rPr lang="en-US" dirty="0"/>
            </a:br>
            <a:endParaRPr lang="en-US" dirty="0"/>
          </a:p>
        </p:txBody>
      </p:sp>
    </p:spTree>
    <p:extLst>
      <p:ext uri="{BB962C8B-B14F-4D97-AF65-F5344CB8AC3E}">
        <p14:creationId xmlns:p14="http://schemas.microsoft.com/office/powerpoint/2010/main" val="3838024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81C6CD-71A7-5344-88E7-525C07B978D3}"/>
              </a:ext>
            </a:extLst>
          </p:cNvPr>
          <p:cNvSpPr>
            <a:spLocks noGrp="1"/>
          </p:cNvSpPr>
          <p:nvPr>
            <p:ph type="title"/>
          </p:nvPr>
        </p:nvSpPr>
        <p:spPr/>
        <p:txBody>
          <a:bodyPr>
            <a:normAutofit/>
          </a:bodyPr>
          <a:lstStyle/>
          <a:p>
            <a:r>
              <a:rPr lang="en-US" sz="2800" dirty="0"/>
              <a:t>Everywhere we perform, the kids don't want to leave the stage space afterwards.' Why? 'Because we understand each other</a:t>
            </a:r>
          </a:p>
        </p:txBody>
      </p:sp>
      <p:pic>
        <p:nvPicPr>
          <p:cNvPr id="5" name="Content Placeholder 4">
            <a:extLst>
              <a:ext uri="{FF2B5EF4-FFF2-40B4-BE49-F238E27FC236}">
                <a16:creationId xmlns="" xmlns:a16="http://schemas.microsoft.com/office/drawing/2014/main" id="{8E2E9998-5F02-334E-8CB0-BC373F0C96EA}"/>
              </a:ext>
            </a:extLst>
          </p:cNvPr>
          <p:cNvPicPr>
            <a:picLocks noGrp="1" noChangeAspect="1"/>
          </p:cNvPicPr>
          <p:nvPr>
            <p:ph idx="1"/>
          </p:nvPr>
        </p:nvPicPr>
        <p:blipFill>
          <a:blip r:embed="rId2"/>
          <a:stretch>
            <a:fillRect/>
          </a:stretch>
        </p:blipFill>
        <p:spPr>
          <a:xfrm>
            <a:off x="2835044" y="1825625"/>
            <a:ext cx="6521911" cy="4351338"/>
          </a:xfrm>
        </p:spPr>
      </p:pic>
    </p:spTree>
    <p:extLst>
      <p:ext uri="{BB962C8B-B14F-4D97-AF65-F5344CB8AC3E}">
        <p14:creationId xmlns:p14="http://schemas.microsoft.com/office/powerpoint/2010/main" val="158673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FE7B202-831E-4148-8CE5-E43187954FB6}"/>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51229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257F63-DD33-4848-94C8-9A2E69CF16BE}"/>
              </a:ext>
            </a:extLst>
          </p:cNvPr>
          <p:cNvSpPr>
            <a:spLocks noGrp="1"/>
          </p:cNvSpPr>
          <p:nvPr>
            <p:ph type="title"/>
          </p:nvPr>
        </p:nvSpPr>
        <p:spPr/>
        <p:txBody>
          <a:bodyPr>
            <a:normAutofit fontScale="90000"/>
          </a:bodyPr>
          <a:lstStyle/>
          <a:p>
            <a:r>
              <a:rPr lang="en-US" dirty="0"/>
              <a:t>Why important to create, support and present performances for babies and toddlers?</a:t>
            </a:r>
          </a:p>
        </p:txBody>
      </p:sp>
      <p:pic>
        <p:nvPicPr>
          <p:cNvPr id="5" name="Picture Placeholder 4">
            <a:extLst>
              <a:ext uri="{FF2B5EF4-FFF2-40B4-BE49-F238E27FC236}">
                <a16:creationId xmlns="" xmlns:a16="http://schemas.microsoft.com/office/drawing/2014/main" id="{EB3F4A4C-C473-F341-AE6A-02E09A2ECC43}"/>
              </a:ext>
            </a:extLst>
          </p:cNvPr>
          <p:cNvPicPr>
            <a:picLocks noGrp="1" noChangeAspect="1"/>
          </p:cNvPicPr>
          <p:nvPr>
            <p:ph type="pic" idx="1"/>
          </p:nvPr>
        </p:nvPicPr>
        <p:blipFill>
          <a:blip r:embed="rId2"/>
          <a:srcRect l="7785" r="7785"/>
          <a:stretch>
            <a:fillRect/>
          </a:stretch>
        </p:blipFill>
        <p:spPr>
          <a:xfrm>
            <a:off x="4911485" y="772887"/>
            <a:ext cx="6443903" cy="5088164"/>
          </a:xfrm>
          <a:prstGeom prst="rect">
            <a:avLst/>
          </a:prstGeom>
        </p:spPr>
      </p:pic>
      <p:sp>
        <p:nvSpPr>
          <p:cNvPr id="4" name="Text Placeholder 3">
            <a:extLst>
              <a:ext uri="{FF2B5EF4-FFF2-40B4-BE49-F238E27FC236}">
                <a16:creationId xmlns="" xmlns:a16="http://schemas.microsoft.com/office/drawing/2014/main" id="{079B1A02-6D92-E640-85D5-527B63A932BA}"/>
              </a:ext>
            </a:extLst>
          </p:cNvPr>
          <p:cNvSpPr>
            <a:spLocks noGrp="1"/>
          </p:cNvSpPr>
          <p:nvPr>
            <p:ph type="body" sz="half" idx="2"/>
          </p:nvPr>
        </p:nvSpPr>
        <p:spPr/>
        <p:txBody>
          <a:bodyPr>
            <a:normAutofit lnSpcReduction="10000"/>
          </a:bodyPr>
          <a:lstStyle/>
          <a:p>
            <a:endParaRPr lang="en-US" dirty="0"/>
          </a:p>
          <a:p>
            <a:pPr marL="285750" indent="-285750">
              <a:buFontTx/>
              <a:buChar char="-"/>
            </a:pPr>
            <a:r>
              <a:rPr lang="en-US" dirty="0"/>
              <a:t>high quality artistic experience for the early age</a:t>
            </a:r>
          </a:p>
          <a:p>
            <a:pPr marL="285750" indent="-285750">
              <a:buFontTx/>
              <a:buChar char="-"/>
            </a:pPr>
            <a:r>
              <a:rPr lang="en-US" dirty="0"/>
              <a:t>exploring and learning process for babies and parents</a:t>
            </a:r>
          </a:p>
          <a:p>
            <a:pPr marL="285750" indent="-285750">
              <a:buFontTx/>
              <a:buChar char="-"/>
            </a:pPr>
            <a:r>
              <a:rPr lang="en-US" dirty="0"/>
              <a:t>non-verbal communication skills development</a:t>
            </a:r>
          </a:p>
          <a:p>
            <a:pPr marL="285750" indent="-285750">
              <a:buFontTx/>
              <a:buChar char="-"/>
            </a:pPr>
            <a:r>
              <a:rPr lang="en-US" dirty="0"/>
              <a:t> Education of the future audience (habits, taste and ….)</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r>
              <a:rPr lang="en-US" dirty="0"/>
              <a:t> </a:t>
            </a:r>
          </a:p>
        </p:txBody>
      </p:sp>
    </p:spTree>
    <p:extLst>
      <p:ext uri="{BB962C8B-B14F-4D97-AF65-F5344CB8AC3E}">
        <p14:creationId xmlns:p14="http://schemas.microsoft.com/office/powerpoint/2010/main" val="209058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TotalTime>
  <Words>294</Words>
  <Application>Microsoft Office PowerPoint</Application>
  <PresentationFormat>Custom</PresentationFormat>
  <Paragraphs>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DANSEMA dance theater</vt:lpstr>
      <vt:lpstr>PowerPoint Presentation</vt:lpstr>
      <vt:lpstr>"Dansema" Dance Theater is a non-governmental organization producing dance performances for young audience.</vt:lpstr>
      <vt:lpstr>EDUCATION PROJECTS</vt:lpstr>
      <vt:lpstr>PowerPoint Presentation</vt:lpstr>
      <vt:lpstr>Dansema Dance Theatre performances are more than just fun for babies and small children, taking up most of their time in the first years of their life. By playing, they explore and learn about themselves and the surrounding world: to sit and crawl, climb and jump, grasp and drop, catch and kick, smile and frown, share and… </vt:lpstr>
      <vt:lpstr>Everywhere we perform, the kids don't want to leave the stage space afterwards.' Why? 'Because we understand each other</vt:lpstr>
      <vt:lpstr>PowerPoint Presentation</vt:lpstr>
      <vt:lpstr>Why important to create, support and present performances for babies and toddlers?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DANSEMA ŠOKIO TEATRAS</dc:title>
  <dc:creator>Microsoft Office User</dc:creator>
  <cp:lastModifiedBy>kompiuteris</cp:lastModifiedBy>
  <cp:revision>14</cp:revision>
  <dcterms:created xsi:type="dcterms:W3CDTF">2018-05-16T06:18:05Z</dcterms:created>
  <dcterms:modified xsi:type="dcterms:W3CDTF">2018-05-25T14:38:29Z</dcterms:modified>
</cp:coreProperties>
</file>