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handoutMasterIdLst>
    <p:handoutMasterId r:id="rId20"/>
  </p:handoutMasterIdLst>
  <p:sldIdLst>
    <p:sldId id="256" r:id="rId2"/>
    <p:sldId id="365" r:id="rId3"/>
    <p:sldId id="364" r:id="rId4"/>
    <p:sldId id="366" r:id="rId5"/>
    <p:sldId id="257" r:id="rId6"/>
    <p:sldId id="368" r:id="rId7"/>
    <p:sldId id="370" r:id="rId8"/>
    <p:sldId id="367" r:id="rId9"/>
    <p:sldId id="372" r:id="rId10"/>
    <p:sldId id="373" r:id="rId11"/>
    <p:sldId id="371" r:id="rId12"/>
    <p:sldId id="376" r:id="rId13"/>
    <p:sldId id="377" r:id="rId14"/>
    <p:sldId id="378" r:id="rId15"/>
    <p:sldId id="380" r:id="rId16"/>
    <p:sldId id="381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49"/>
    <p:restoredTop sz="93716"/>
  </p:normalViewPr>
  <p:slideViewPr>
    <p:cSldViewPr snapToGrid="0" snapToObjects="1">
      <p:cViewPr varScale="1">
        <p:scale>
          <a:sx n="73" d="100"/>
          <a:sy n="73" d="100"/>
        </p:scale>
        <p:origin x="19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F2741-8FA8-4449-951B-D27929DC29A6}" type="datetimeFigureOut">
              <a:rPr lang="nl-NL" smtClean="0"/>
              <a:t>13-05-18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2A905-87DF-B646-AD5C-4713E9E0AA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48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188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835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9370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7281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5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791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847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413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463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417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46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300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5254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374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411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10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">
  <p:cSld name="Opening">
    <p:bg>
      <p:bgPr>
        <a:solidFill>
          <a:srgbClr val="0069B5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/>
          <p:cNvPicPr preferRelativeResize="0"/>
          <p:nvPr/>
        </p:nvPicPr>
        <p:blipFill rotWithShape="1">
          <a:blip r:embed="rId2">
            <a:alphaModFix/>
          </a:blip>
          <a:srcRect l="17523" t="15102" r="-17523" b="2829"/>
          <a:stretch/>
        </p:blipFill>
        <p:spPr>
          <a:xfrm>
            <a:off x="338722" y="370109"/>
            <a:ext cx="12256169" cy="63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953" y="142282"/>
            <a:ext cx="1345275" cy="403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4169" y="6137135"/>
            <a:ext cx="12320337" cy="789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66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luiter">
  <p:cSld name="Afsluiter">
    <p:bg>
      <p:bgPr>
        <a:solidFill>
          <a:srgbClr val="0067A5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/>
          <p:cNvPicPr preferRelativeResize="0"/>
          <p:nvPr/>
        </p:nvPicPr>
        <p:blipFill rotWithShape="1">
          <a:blip r:embed="rId2">
            <a:alphaModFix/>
          </a:blip>
          <a:srcRect l="20858" r="1553"/>
          <a:stretch/>
        </p:blipFill>
        <p:spPr>
          <a:xfrm>
            <a:off x="2" y="0"/>
            <a:ext cx="11015662" cy="613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169" y="6137135"/>
            <a:ext cx="12320337" cy="78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2068" y="484252"/>
            <a:ext cx="1345275" cy="4031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99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/>
        </p:nvSpPr>
        <p:spPr>
          <a:xfrm>
            <a:off x="6756359" y="1102803"/>
            <a:ext cx="6362211" cy="1127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Leeuwarden</a:t>
            </a:r>
            <a:endParaRPr/>
          </a:p>
        </p:txBody>
      </p:sp>
      <p:sp>
        <p:nvSpPr>
          <p:cNvPr id="150" name="Shape 150"/>
          <p:cNvSpPr txBox="1"/>
          <p:nvPr/>
        </p:nvSpPr>
        <p:spPr>
          <a:xfrm>
            <a:off x="10515070" y="6111875"/>
            <a:ext cx="18466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6756359" y="3803597"/>
            <a:ext cx="5822461" cy="174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Helvetica Neue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Immie Jonkman </a:t>
            </a:r>
            <a:endParaRPr sz="32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6756359" y="1830163"/>
            <a:ext cx="6362211" cy="1127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Friesland</a:t>
            </a:r>
            <a:endParaRPr sz="60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6756359" y="2546244"/>
            <a:ext cx="246513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2018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932" y="6162675"/>
            <a:ext cx="6912935" cy="74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384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04">
            <a:extLst>
              <a:ext uri="{FF2B5EF4-FFF2-40B4-BE49-F238E27FC236}">
                <a16:creationId xmlns:a16="http://schemas.microsoft.com/office/drawing/2014/main" id="{5A03CA0C-E3A2-A947-AA2F-BCB547197C36}"/>
              </a:ext>
            </a:extLst>
          </p:cNvPr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Leeuwarden – Friesland</a:t>
            </a:r>
            <a:r>
              <a:rPr lang="nl-NL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DFB1384-2240-4C43-88CF-E6304D681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63" y="1133073"/>
            <a:ext cx="6074757" cy="37528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B5636AC-FFD9-9343-BD23-29C91EB95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021" y="3700807"/>
            <a:ext cx="5397500" cy="3175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6F48F63-943B-934A-910B-F9CB04A5E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770" y="267994"/>
            <a:ext cx="4061883" cy="406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nl-NL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European </a:t>
            </a:r>
            <a:r>
              <a:rPr lang="nl-NL" sz="36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Capital</a:t>
            </a:r>
            <a:r>
              <a:rPr lang="nl-NL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of Culture 2018</a:t>
            </a:r>
            <a:endParaRPr lang="en-US" sz="36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9A3283-7831-F643-BE5D-7836049C0E8F}"/>
              </a:ext>
            </a:extLst>
          </p:cNvPr>
          <p:cNvSpPr txBox="1"/>
          <p:nvPr/>
        </p:nvSpPr>
        <p:spPr>
          <a:xfrm>
            <a:off x="821410" y="1593456"/>
            <a:ext cx="11370590" cy="44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Started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2010/2011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Goals / KPI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about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Mienskip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Small team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&gt; 60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projets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subprojects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total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200 events)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Iepen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Mienskips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Programme &gt; 300 – 400 projects / events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30.000 – 40.000 active participants 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AFF31D2-58F0-5344-B753-47E650C3BB3A}"/>
              </a:ext>
            </a:extLst>
          </p:cNvPr>
          <p:cNvSpPr/>
          <p:nvPr/>
        </p:nvSpPr>
        <p:spPr>
          <a:xfrm>
            <a:off x="8431771" y="525588"/>
            <a:ext cx="2928965" cy="2924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30763949-3CC6-F24A-A521-0473E20E7F0D}"/>
              </a:ext>
            </a:extLst>
          </p:cNvPr>
          <p:cNvSpPr/>
          <p:nvPr/>
        </p:nvSpPr>
        <p:spPr>
          <a:xfrm>
            <a:off x="9029656" y="1139047"/>
            <a:ext cx="1700752" cy="16971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C39C87B-9C9D-1243-97F3-B9FF0FB791E5}"/>
              </a:ext>
            </a:extLst>
          </p:cNvPr>
          <p:cNvSpPr txBox="1"/>
          <p:nvPr/>
        </p:nvSpPr>
        <p:spPr>
          <a:xfrm>
            <a:off x="9048464" y="756828"/>
            <a:ext cx="1687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hoofdprogramma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23FF69E-1485-3545-A0AF-98459DE39B1F}"/>
              </a:ext>
            </a:extLst>
          </p:cNvPr>
          <p:cNvSpPr txBox="1"/>
          <p:nvPr/>
        </p:nvSpPr>
        <p:spPr>
          <a:xfrm>
            <a:off x="9145513" y="1490132"/>
            <a:ext cx="14690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00" i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Iepen </a:t>
            </a:r>
            <a:r>
              <a:rPr lang="nl-NL" sz="1700" i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Mienskips-programma</a:t>
            </a:r>
            <a:endParaRPr lang="nl-NL" sz="1700" i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Why we wanted the title 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9A3283-7831-F643-BE5D-7836049C0E8F}"/>
              </a:ext>
            </a:extLst>
          </p:cNvPr>
          <p:cNvSpPr txBox="1"/>
          <p:nvPr/>
        </p:nvSpPr>
        <p:spPr>
          <a:xfrm>
            <a:off x="821410" y="2203056"/>
            <a:ext cx="11370590" cy="279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Mienskip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&gt; Iepen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Mienskip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better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region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together</a:t>
            </a: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Share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Europe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Dare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Dream –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Dare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Act –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Dare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Different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And than we won…. 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9A3283-7831-F643-BE5D-7836049C0E8F}"/>
              </a:ext>
            </a:extLst>
          </p:cNvPr>
          <p:cNvSpPr txBox="1"/>
          <p:nvPr/>
        </p:nvSpPr>
        <p:spPr>
          <a:xfrm>
            <a:off x="821410" y="1542657"/>
            <a:ext cx="11370590" cy="389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September 2013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Iepen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Mienskip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Bottom Up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Young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Generation</a:t>
            </a: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Innovative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way of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looking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things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culture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make a (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lasting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change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Start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working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39804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9A3283-7831-F643-BE5D-7836049C0E8F}"/>
              </a:ext>
            </a:extLst>
          </p:cNvPr>
          <p:cNvSpPr txBox="1"/>
          <p:nvPr/>
        </p:nvSpPr>
        <p:spPr>
          <a:xfrm>
            <a:off x="821410" y="1999848"/>
            <a:ext cx="11370590" cy="389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Mienskip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/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community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Everything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 important, as long as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there’s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movement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/ change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It’s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about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LF2018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Long-term thinking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part of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movement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Shape 104">
            <a:extLst>
              <a:ext uri="{FF2B5EF4-FFF2-40B4-BE49-F238E27FC236}">
                <a16:creationId xmlns:a16="http://schemas.microsoft.com/office/drawing/2014/main" id="{6A66DBAF-E123-104A-B1F0-0934C08FEBDE}"/>
              </a:ext>
            </a:extLst>
          </p:cNvPr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How we activated 1000s of people…. </a:t>
            </a:r>
          </a:p>
        </p:txBody>
      </p:sp>
    </p:spTree>
    <p:extLst>
      <p:ext uri="{BB962C8B-B14F-4D97-AF65-F5344CB8AC3E}">
        <p14:creationId xmlns:p14="http://schemas.microsoft.com/office/powerpoint/2010/main" val="28282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How we activated 1000s of people…. 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9A3283-7831-F643-BE5D-7836049C0E8F}"/>
              </a:ext>
            </a:extLst>
          </p:cNvPr>
          <p:cNvSpPr txBox="1"/>
          <p:nvPr/>
        </p:nvSpPr>
        <p:spPr>
          <a:xfrm>
            <a:off x="821410" y="1507069"/>
            <a:ext cx="11370590" cy="44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Practical en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organisational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support ‘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Stipe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on content: ‘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Greidesessies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’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Workshops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Financial (small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amounts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Lots of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talking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...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even more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listening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Every project is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worth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spot on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LF2018-agenda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3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Conclusions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9A3283-7831-F643-BE5D-7836049C0E8F}"/>
              </a:ext>
            </a:extLst>
          </p:cNvPr>
          <p:cNvSpPr txBox="1"/>
          <p:nvPr/>
        </p:nvSpPr>
        <p:spPr>
          <a:xfrm>
            <a:off x="821410" y="1542657"/>
            <a:ext cx="11370590" cy="3345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seriously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time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Get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governement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involved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 a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clear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focus point (2018)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honest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do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pretend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know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answers</a:t>
            </a:r>
            <a:endParaRPr lang="en-GB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And: …. we would love to do it again</a:t>
            </a: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8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71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571F20D-CE9B-8549-8E13-EF96C7D215F5}"/>
              </a:ext>
            </a:extLst>
          </p:cNvPr>
          <p:cNvSpPr txBox="1"/>
          <p:nvPr/>
        </p:nvSpPr>
        <p:spPr>
          <a:xfrm>
            <a:off x="4852891" y="3467818"/>
            <a:ext cx="2759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Immie Jonkman </a:t>
            </a:r>
          </a:p>
          <a:p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Creative Producer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FEDF17-EB05-614C-908C-9FE1BA1D4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00281"/>
            <a:ext cx="12232233" cy="81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F0473B2-AA5A-B042-A824-005EAC75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3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5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F0473B2-AA5A-B042-A824-005EAC75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2000"/>
          </a:blip>
          <a:stretch>
            <a:fillRect/>
          </a:stretch>
        </p:blipFill>
        <p:spPr>
          <a:xfrm>
            <a:off x="0" y="0"/>
            <a:ext cx="12293244" cy="6858000"/>
          </a:xfrm>
          <a:prstGeom prst="rect">
            <a:avLst/>
          </a:prstGeom>
        </p:spPr>
      </p:pic>
      <p:sp>
        <p:nvSpPr>
          <p:cNvPr id="7" name="Shape 104">
            <a:extLst>
              <a:ext uri="{FF2B5EF4-FFF2-40B4-BE49-F238E27FC236}">
                <a16:creationId xmlns:a16="http://schemas.microsoft.com/office/drawing/2014/main" id="{0DAF5202-15AA-2C47-9F3A-9B3DD57B39AC}"/>
              </a:ext>
            </a:extLst>
          </p:cNvPr>
          <p:cNvSpPr txBox="1"/>
          <p:nvPr/>
        </p:nvSpPr>
        <p:spPr>
          <a:xfrm>
            <a:off x="0" y="568344"/>
            <a:ext cx="12192000" cy="18958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nl-NL" sz="3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Leeuwarden-Friesland 2018 </a:t>
            </a:r>
          </a:p>
          <a:p>
            <a:pPr lvl="0" algn="ctr">
              <a:buSzPct val="25000"/>
            </a:pPr>
            <a:r>
              <a:rPr lang="nl-NL" sz="3400" b="1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got</a:t>
            </a:r>
            <a:r>
              <a:rPr lang="nl-NL" sz="3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3400" b="1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tens</a:t>
            </a:r>
            <a:r>
              <a:rPr lang="nl-NL" sz="3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nl-NL" sz="3400" b="1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thousands</a:t>
            </a:r>
            <a:r>
              <a:rPr lang="nl-NL" sz="3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nl-NL" sz="3400" b="1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nl-NL" sz="3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lvl="0" algn="ctr">
              <a:buSzPct val="25000"/>
            </a:pPr>
            <a:r>
              <a:rPr lang="nl-NL" sz="3400" b="1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involved</a:t>
            </a:r>
            <a:r>
              <a:rPr lang="nl-NL" sz="3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nl-NL" sz="3400" b="1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positive</a:t>
            </a:r>
            <a:r>
              <a:rPr lang="nl-NL" sz="3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3400" b="1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activism</a:t>
            </a:r>
            <a:endParaRPr lang="en-US" sz="3400" b="1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ADDF4F-6E1A-D84D-8BBF-2389FD941A45}"/>
              </a:ext>
            </a:extLst>
          </p:cNvPr>
          <p:cNvSpPr txBox="1"/>
          <p:nvPr/>
        </p:nvSpPr>
        <p:spPr>
          <a:xfrm>
            <a:off x="3595607" y="2801742"/>
            <a:ext cx="604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Immie Jonkman - Creative Producer </a:t>
            </a:r>
          </a:p>
        </p:txBody>
      </p:sp>
    </p:spTree>
    <p:extLst>
      <p:ext uri="{BB962C8B-B14F-4D97-AF65-F5344CB8AC3E}">
        <p14:creationId xmlns:p14="http://schemas.microsoft.com/office/powerpoint/2010/main" val="228328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Content 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9A3283-7831-F643-BE5D-7836049C0E8F}"/>
              </a:ext>
            </a:extLst>
          </p:cNvPr>
          <p:cNvSpPr txBox="1"/>
          <p:nvPr/>
        </p:nvSpPr>
        <p:spPr>
          <a:xfrm>
            <a:off x="821410" y="1542657"/>
            <a:ext cx="11370590" cy="389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Short introduction to Leeuwarden – 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Friesland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Short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introduction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tot LF2018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compete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 won….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‘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mienskip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’ in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 and how to support them (for the future)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Leeuwarden – Friesland</a:t>
            </a:r>
            <a:r>
              <a:rPr lang="nl-NL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BFC4AFB-32B0-B04A-83F6-2BF0FD424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180" y="1282945"/>
            <a:ext cx="9281820" cy="55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0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AD8CF77-1435-5F49-B49B-A7796AEAD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76" y="737409"/>
            <a:ext cx="6223000" cy="6134100"/>
          </a:xfrm>
          <a:prstGeom prst="rect">
            <a:avLst/>
          </a:prstGeom>
        </p:spPr>
      </p:pic>
      <p:sp>
        <p:nvSpPr>
          <p:cNvPr id="11" name="Shape 104">
            <a:extLst>
              <a:ext uri="{FF2B5EF4-FFF2-40B4-BE49-F238E27FC236}">
                <a16:creationId xmlns:a16="http://schemas.microsoft.com/office/drawing/2014/main" id="{5687B0C5-3323-4849-A50C-66638E61ADC7}"/>
              </a:ext>
            </a:extLst>
          </p:cNvPr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Leeuwarden – Fries</a:t>
            </a:r>
            <a:r>
              <a:rPr lang="nl-NL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land </a:t>
            </a: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980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94EBFCD-DD44-D242-BB7C-A1D39FC50383}"/>
              </a:ext>
            </a:extLst>
          </p:cNvPr>
          <p:cNvGrpSpPr/>
          <p:nvPr/>
        </p:nvGrpSpPr>
        <p:grpSpPr>
          <a:xfrm>
            <a:off x="0" y="-826394"/>
            <a:ext cx="15747957" cy="7678944"/>
            <a:chOff x="0" y="-826394"/>
            <a:chExt cx="15747957" cy="7678944"/>
          </a:xfrm>
        </p:grpSpPr>
        <p:sp>
          <p:nvSpPr>
            <p:cNvPr id="105" name="Shape 105"/>
            <p:cNvSpPr/>
            <p:nvPr/>
          </p:nvSpPr>
          <p:spPr>
            <a:xfrm rot="-5400000">
              <a:off x="12309216" y="5424038"/>
              <a:ext cx="742517" cy="4710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 rot="5400000">
              <a:off x="12309215" y="-690663"/>
              <a:ext cx="742517" cy="4710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Shape 107"/>
            <p:cNvSpPr txBox="1"/>
            <p:nvPr/>
          </p:nvSpPr>
          <p:spPr>
            <a:xfrm>
              <a:off x="12916003" y="29741"/>
              <a:ext cx="2831954" cy="14773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b="1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Verander</a:t>
              </a:r>
              <a:r>
                <a:rPr lang="en-US"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de afbeelding door tussen de pijltjes met rechtermuisklik op “afbeelding wijzigen” te klikken</a:t>
              </a:r>
            </a:p>
          </p:txBody>
        </p:sp>
        <p:pic>
          <p:nvPicPr>
            <p:cNvPr id="9" name="Shape 106" descr="LF2018_balk onder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030824"/>
              <a:ext cx="12192000" cy="8217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hape 104">
            <a:extLst>
              <a:ext uri="{FF2B5EF4-FFF2-40B4-BE49-F238E27FC236}">
                <a16:creationId xmlns:a16="http://schemas.microsoft.com/office/drawing/2014/main" id="{64ECC989-2B45-B449-83C6-B2E1E8055478}"/>
              </a:ext>
            </a:extLst>
          </p:cNvPr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Leeuwarden – Friesland</a:t>
            </a:r>
            <a:r>
              <a:rPr lang="nl-NL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258D07-F69E-4744-BD24-23947FA85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266" y="1124012"/>
            <a:ext cx="9338207" cy="57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3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 rot="-5400000">
            <a:off x="12309216" y="5424038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5400000">
            <a:off x="12309215" y="-690663"/>
            <a:ext cx="742517" cy="4710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2916003" y="29741"/>
            <a:ext cx="2831954" cy="1477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Verander</a:t>
            </a:r>
            <a: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 afbeelding door tussen de pijltjes met rechtermuisklik op “afbeelding wijzigen” te klikken</a:t>
            </a:r>
          </a:p>
        </p:txBody>
      </p:sp>
      <p:pic>
        <p:nvPicPr>
          <p:cNvPr id="9" name="Shape 106" descr="LF2018_balk on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30824"/>
            <a:ext cx="12192000" cy="8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4">
            <a:extLst>
              <a:ext uri="{FF2B5EF4-FFF2-40B4-BE49-F238E27FC236}">
                <a16:creationId xmlns:a16="http://schemas.microsoft.com/office/drawing/2014/main" id="{B3B7A1F0-6C8C-7F4C-85D1-8924C738E024}"/>
              </a:ext>
            </a:extLst>
          </p:cNvPr>
          <p:cNvSpPr txBox="1"/>
          <p:nvPr/>
        </p:nvSpPr>
        <p:spPr>
          <a:xfrm>
            <a:off x="821410" y="525588"/>
            <a:ext cx="11370590" cy="698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Leeuwarden – Friesland</a:t>
            </a:r>
            <a:r>
              <a:rPr lang="nl-NL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28E4267-833E-A84E-8BD6-CC7FBD95F71E}"/>
              </a:ext>
            </a:extLst>
          </p:cNvPr>
          <p:cNvSpPr txBox="1"/>
          <p:nvPr/>
        </p:nvSpPr>
        <p:spPr>
          <a:xfrm>
            <a:off x="821410" y="1565330"/>
            <a:ext cx="11370590" cy="389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5.800 km2 </a:t>
            </a:r>
            <a:r>
              <a:rPr lang="nl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(58% land, 42% water)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Fryslân / Friesland: 650.000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inhabitants</a:t>
            </a: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cities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lots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rural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Leeuwarden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city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110.000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inhabitants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official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languages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Dutch &amp;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Frisian</a:t>
            </a: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strong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heritage</a:t>
            </a: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Strong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communities</a:t>
            </a:r>
            <a:endParaRPr lang="nl-NL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610</Words>
  <Application>Microsoft Macintosh PowerPoint</Application>
  <PresentationFormat>Breedbeeld</PresentationFormat>
  <Paragraphs>90</Paragraphs>
  <Slides>17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immie jonkman</cp:lastModifiedBy>
  <cp:revision>76</cp:revision>
  <cp:lastPrinted>2018-01-16T14:28:29Z</cp:lastPrinted>
  <dcterms:modified xsi:type="dcterms:W3CDTF">2018-05-14T12:14:23Z</dcterms:modified>
</cp:coreProperties>
</file>